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</p:sldIdLst>
  <p:sldSz cx="5334000" cy="7562850"/>
  <p:notesSz cx="53340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322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2344483"/>
            <a:ext cx="453390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4235196"/>
            <a:ext cx="373380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70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701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6700" y="302514"/>
            <a:ext cx="480060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700" y="1739455"/>
            <a:ext cx="480060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3560" y="7033450"/>
            <a:ext cx="170688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70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048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xn----8sbagbffkc5a5aneiaebjtm4ap4hrevb.xn--p1ai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o@eurolos.ru" TargetMode="External"/><Relationship Id="rId2" Type="http://schemas.openxmlformats.org/officeDocument/2006/relationships/hyperlink" Target="mailto:info@eurolos.ru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5328285" cy="7560309"/>
          </a:xfrm>
          <a:custGeom>
            <a:avLst/>
            <a:gdLst/>
            <a:ahLst/>
            <a:cxnLst/>
            <a:rect l="l" t="t" r="r" b="b"/>
            <a:pathLst>
              <a:path w="5328285" h="7560309">
                <a:moveTo>
                  <a:pt x="0" y="7559992"/>
                </a:moveTo>
                <a:lnTo>
                  <a:pt x="5328005" y="7559992"/>
                </a:lnTo>
                <a:lnTo>
                  <a:pt x="5328005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FDB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3001" y="352925"/>
            <a:ext cx="235585" cy="280035"/>
          </a:xfrm>
          <a:custGeom>
            <a:avLst/>
            <a:gdLst/>
            <a:ahLst/>
            <a:cxnLst/>
            <a:rect l="l" t="t" r="r" b="b"/>
            <a:pathLst>
              <a:path w="235584" h="280034">
                <a:moveTo>
                  <a:pt x="61455" y="272554"/>
                </a:moveTo>
                <a:lnTo>
                  <a:pt x="60807" y="274993"/>
                </a:lnTo>
                <a:lnTo>
                  <a:pt x="61899" y="277571"/>
                </a:lnTo>
                <a:lnTo>
                  <a:pt x="64109" y="278803"/>
                </a:lnTo>
                <a:lnTo>
                  <a:pt x="66332" y="280009"/>
                </a:lnTo>
                <a:lnTo>
                  <a:pt x="69075" y="279577"/>
                </a:lnTo>
                <a:lnTo>
                  <a:pt x="70815" y="277736"/>
                </a:lnTo>
                <a:lnTo>
                  <a:pt x="66752" y="273970"/>
                </a:lnTo>
                <a:lnTo>
                  <a:pt x="61455" y="272554"/>
                </a:lnTo>
                <a:close/>
              </a:path>
              <a:path w="235584" h="280034">
                <a:moveTo>
                  <a:pt x="66775" y="273970"/>
                </a:moveTo>
                <a:lnTo>
                  <a:pt x="70815" y="277736"/>
                </a:lnTo>
                <a:lnTo>
                  <a:pt x="73005" y="275386"/>
                </a:lnTo>
                <a:lnTo>
                  <a:pt x="72097" y="275386"/>
                </a:lnTo>
                <a:lnTo>
                  <a:pt x="66775" y="273970"/>
                </a:lnTo>
                <a:close/>
              </a:path>
              <a:path w="235584" h="280034">
                <a:moveTo>
                  <a:pt x="77747" y="254134"/>
                </a:moveTo>
                <a:lnTo>
                  <a:pt x="62750" y="270217"/>
                </a:lnTo>
                <a:lnTo>
                  <a:pt x="66800" y="273977"/>
                </a:lnTo>
                <a:lnTo>
                  <a:pt x="72097" y="275386"/>
                </a:lnTo>
                <a:lnTo>
                  <a:pt x="77747" y="254134"/>
                </a:lnTo>
                <a:close/>
              </a:path>
              <a:path w="235584" h="280034">
                <a:moveTo>
                  <a:pt x="225450" y="95719"/>
                </a:moveTo>
                <a:lnTo>
                  <a:pt x="77747" y="254134"/>
                </a:lnTo>
                <a:lnTo>
                  <a:pt x="72097" y="275386"/>
                </a:lnTo>
                <a:lnTo>
                  <a:pt x="73005" y="275386"/>
                </a:lnTo>
                <a:lnTo>
                  <a:pt x="231880" y="104990"/>
                </a:lnTo>
                <a:lnTo>
                  <a:pt x="229488" y="104990"/>
                </a:lnTo>
                <a:lnTo>
                  <a:pt x="229469" y="99466"/>
                </a:lnTo>
                <a:lnTo>
                  <a:pt x="225450" y="95719"/>
                </a:lnTo>
                <a:close/>
              </a:path>
              <a:path w="235584" h="280034">
                <a:moveTo>
                  <a:pt x="95351" y="145033"/>
                </a:moveTo>
                <a:lnTo>
                  <a:pt x="61455" y="272554"/>
                </a:lnTo>
                <a:lnTo>
                  <a:pt x="66775" y="273970"/>
                </a:lnTo>
                <a:lnTo>
                  <a:pt x="62750" y="270217"/>
                </a:lnTo>
                <a:lnTo>
                  <a:pt x="77747" y="254134"/>
                </a:lnTo>
                <a:lnTo>
                  <a:pt x="104903" y="151968"/>
                </a:lnTo>
                <a:lnTo>
                  <a:pt x="100672" y="151968"/>
                </a:lnTo>
                <a:lnTo>
                  <a:pt x="100672" y="146450"/>
                </a:lnTo>
                <a:lnTo>
                  <a:pt x="95351" y="145033"/>
                </a:lnTo>
                <a:close/>
              </a:path>
              <a:path w="235584" h="280034">
                <a:moveTo>
                  <a:pt x="888" y="143878"/>
                </a:moveTo>
                <a:lnTo>
                  <a:pt x="0" y="145580"/>
                </a:lnTo>
                <a:lnTo>
                  <a:pt x="50" y="147637"/>
                </a:lnTo>
                <a:lnTo>
                  <a:pt x="2044" y="150952"/>
                </a:lnTo>
                <a:lnTo>
                  <a:pt x="3835" y="151968"/>
                </a:lnTo>
                <a:lnTo>
                  <a:pt x="5765" y="151968"/>
                </a:lnTo>
                <a:lnTo>
                  <a:pt x="5753" y="146450"/>
                </a:lnTo>
                <a:lnTo>
                  <a:pt x="888" y="143878"/>
                </a:lnTo>
                <a:close/>
              </a:path>
              <a:path w="235584" h="280034">
                <a:moveTo>
                  <a:pt x="5765" y="146456"/>
                </a:moveTo>
                <a:lnTo>
                  <a:pt x="5765" y="151968"/>
                </a:lnTo>
                <a:lnTo>
                  <a:pt x="93508" y="151968"/>
                </a:lnTo>
                <a:lnTo>
                  <a:pt x="94288" y="149034"/>
                </a:lnTo>
                <a:lnTo>
                  <a:pt x="10642" y="149034"/>
                </a:lnTo>
                <a:lnTo>
                  <a:pt x="5765" y="146456"/>
                </a:lnTo>
                <a:close/>
              </a:path>
              <a:path w="235584" h="280034">
                <a:moveTo>
                  <a:pt x="100672" y="146456"/>
                </a:moveTo>
                <a:lnTo>
                  <a:pt x="100672" y="151968"/>
                </a:lnTo>
                <a:lnTo>
                  <a:pt x="104903" y="151968"/>
                </a:lnTo>
                <a:lnTo>
                  <a:pt x="105994" y="147866"/>
                </a:lnTo>
                <a:lnTo>
                  <a:pt x="100672" y="146456"/>
                </a:lnTo>
                <a:close/>
              </a:path>
              <a:path w="235584" h="280034">
                <a:moveTo>
                  <a:pt x="14922" y="140944"/>
                </a:moveTo>
                <a:lnTo>
                  <a:pt x="5765" y="140944"/>
                </a:lnTo>
                <a:lnTo>
                  <a:pt x="5765" y="146456"/>
                </a:lnTo>
                <a:lnTo>
                  <a:pt x="10642" y="149034"/>
                </a:lnTo>
                <a:lnTo>
                  <a:pt x="14922" y="140944"/>
                </a:lnTo>
                <a:close/>
              </a:path>
              <a:path w="235584" h="280034">
                <a:moveTo>
                  <a:pt x="100672" y="140944"/>
                </a:moveTo>
                <a:lnTo>
                  <a:pt x="14922" y="140944"/>
                </a:lnTo>
                <a:lnTo>
                  <a:pt x="10642" y="149034"/>
                </a:lnTo>
                <a:lnTo>
                  <a:pt x="94288" y="149034"/>
                </a:lnTo>
                <a:lnTo>
                  <a:pt x="95351" y="145033"/>
                </a:lnTo>
                <a:lnTo>
                  <a:pt x="100672" y="145033"/>
                </a:lnTo>
                <a:lnTo>
                  <a:pt x="100672" y="140944"/>
                </a:lnTo>
                <a:close/>
              </a:path>
              <a:path w="235584" h="280034">
                <a:moveTo>
                  <a:pt x="102387" y="140944"/>
                </a:moveTo>
                <a:lnTo>
                  <a:pt x="100672" y="140944"/>
                </a:lnTo>
                <a:lnTo>
                  <a:pt x="100696" y="146456"/>
                </a:lnTo>
                <a:lnTo>
                  <a:pt x="105994" y="147866"/>
                </a:lnTo>
                <a:lnTo>
                  <a:pt x="106438" y="146227"/>
                </a:lnTo>
                <a:lnTo>
                  <a:pt x="106083" y="144449"/>
                </a:lnTo>
                <a:lnTo>
                  <a:pt x="104000" y="141744"/>
                </a:lnTo>
                <a:lnTo>
                  <a:pt x="102387" y="140944"/>
                </a:lnTo>
                <a:close/>
              </a:path>
              <a:path w="235584" h="280034">
                <a:moveTo>
                  <a:pt x="75463" y="2933"/>
                </a:moveTo>
                <a:lnTo>
                  <a:pt x="888" y="143878"/>
                </a:lnTo>
                <a:lnTo>
                  <a:pt x="5765" y="146456"/>
                </a:lnTo>
                <a:lnTo>
                  <a:pt x="5765" y="140944"/>
                </a:lnTo>
                <a:lnTo>
                  <a:pt x="14922" y="140944"/>
                </a:lnTo>
                <a:lnTo>
                  <a:pt x="83652" y="11023"/>
                </a:lnTo>
                <a:lnTo>
                  <a:pt x="80340" y="11023"/>
                </a:lnTo>
                <a:lnTo>
                  <a:pt x="80324" y="5506"/>
                </a:lnTo>
                <a:lnTo>
                  <a:pt x="75463" y="2933"/>
                </a:lnTo>
                <a:close/>
              </a:path>
              <a:path w="235584" h="280034">
                <a:moveTo>
                  <a:pt x="100672" y="145033"/>
                </a:moveTo>
                <a:lnTo>
                  <a:pt x="95351" y="145033"/>
                </a:lnTo>
                <a:lnTo>
                  <a:pt x="100672" y="146450"/>
                </a:lnTo>
                <a:lnTo>
                  <a:pt x="100672" y="145033"/>
                </a:lnTo>
                <a:close/>
              </a:path>
              <a:path w="235584" h="280034">
                <a:moveTo>
                  <a:pt x="127787" y="99467"/>
                </a:moveTo>
                <a:lnTo>
                  <a:pt x="127787" y="104990"/>
                </a:lnTo>
                <a:lnTo>
                  <a:pt x="216818" y="104978"/>
                </a:lnTo>
                <a:lnTo>
                  <a:pt x="218760" y="102895"/>
                </a:lnTo>
                <a:lnTo>
                  <a:pt x="132105" y="102895"/>
                </a:lnTo>
                <a:lnTo>
                  <a:pt x="127787" y="99467"/>
                </a:lnTo>
                <a:close/>
              </a:path>
              <a:path w="235584" h="280034">
                <a:moveTo>
                  <a:pt x="229488" y="99485"/>
                </a:moveTo>
                <a:lnTo>
                  <a:pt x="229488" y="104990"/>
                </a:lnTo>
                <a:lnTo>
                  <a:pt x="231892" y="104978"/>
                </a:lnTo>
                <a:lnTo>
                  <a:pt x="233514" y="103238"/>
                </a:lnTo>
                <a:lnTo>
                  <a:pt x="229488" y="99485"/>
                </a:lnTo>
                <a:close/>
              </a:path>
              <a:path w="235584" h="280034">
                <a:moveTo>
                  <a:pt x="123482" y="96050"/>
                </a:moveTo>
                <a:lnTo>
                  <a:pt x="122161" y="97713"/>
                </a:lnTo>
                <a:lnTo>
                  <a:pt x="121919" y="99961"/>
                </a:lnTo>
                <a:lnTo>
                  <a:pt x="123748" y="103784"/>
                </a:lnTo>
                <a:lnTo>
                  <a:pt x="125679" y="104978"/>
                </a:lnTo>
                <a:lnTo>
                  <a:pt x="127787" y="104978"/>
                </a:lnTo>
                <a:lnTo>
                  <a:pt x="127785" y="99466"/>
                </a:lnTo>
                <a:lnTo>
                  <a:pt x="123482" y="96050"/>
                </a:lnTo>
                <a:close/>
              </a:path>
              <a:path w="235584" h="280034">
                <a:moveTo>
                  <a:pt x="231673" y="93967"/>
                </a:moveTo>
                <a:lnTo>
                  <a:pt x="229488" y="93967"/>
                </a:lnTo>
                <a:lnTo>
                  <a:pt x="229508" y="99485"/>
                </a:lnTo>
                <a:lnTo>
                  <a:pt x="233514" y="103238"/>
                </a:lnTo>
                <a:lnTo>
                  <a:pt x="235000" y="101625"/>
                </a:lnTo>
                <a:lnTo>
                  <a:pt x="235407" y="99288"/>
                </a:lnTo>
                <a:lnTo>
                  <a:pt x="233654" y="95262"/>
                </a:lnTo>
                <a:lnTo>
                  <a:pt x="231673" y="93967"/>
                </a:lnTo>
                <a:close/>
              </a:path>
              <a:path w="235584" h="280034">
                <a:moveTo>
                  <a:pt x="139193" y="93967"/>
                </a:moveTo>
                <a:lnTo>
                  <a:pt x="127787" y="93967"/>
                </a:lnTo>
                <a:lnTo>
                  <a:pt x="127809" y="99485"/>
                </a:lnTo>
                <a:lnTo>
                  <a:pt x="132105" y="102895"/>
                </a:lnTo>
                <a:lnTo>
                  <a:pt x="139193" y="93967"/>
                </a:lnTo>
                <a:close/>
              </a:path>
              <a:path w="235584" h="280034">
                <a:moveTo>
                  <a:pt x="229488" y="93967"/>
                </a:moveTo>
                <a:lnTo>
                  <a:pt x="139193" y="93967"/>
                </a:lnTo>
                <a:lnTo>
                  <a:pt x="132105" y="102895"/>
                </a:lnTo>
                <a:lnTo>
                  <a:pt x="218760" y="102895"/>
                </a:lnTo>
                <a:lnTo>
                  <a:pt x="225450" y="95719"/>
                </a:lnTo>
                <a:lnTo>
                  <a:pt x="229488" y="95719"/>
                </a:lnTo>
                <a:lnTo>
                  <a:pt x="229488" y="93967"/>
                </a:lnTo>
                <a:close/>
              </a:path>
              <a:path w="235584" h="280034">
                <a:moveTo>
                  <a:pt x="229488" y="95719"/>
                </a:moveTo>
                <a:lnTo>
                  <a:pt x="225450" y="95719"/>
                </a:lnTo>
                <a:lnTo>
                  <a:pt x="229488" y="99485"/>
                </a:lnTo>
                <a:lnTo>
                  <a:pt x="229488" y="95719"/>
                </a:lnTo>
                <a:close/>
              </a:path>
              <a:path w="235584" h="280034">
                <a:moveTo>
                  <a:pt x="198043" y="2082"/>
                </a:moveTo>
                <a:lnTo>
                  <a:pt x="123482" y="96050"/>
                </a:lnTo>
                <a:lnTo>
                  <a:pt x="127787" y="99466"/>
                </a:lnTo>
                <a:lnTo>
                  <a:pt x="127787" y="93967"/>
                </a:lnTo>
                <a:lnTo>
                  <a:pt x="139193" y="93967"/>
                </a:lnTo>
                <a:lnTo>
                  <a:pt x="205039" y="11023"/>
                </a:lnTo>
                <a:lnTo>
                  <a:pt x="202361" y="11023"/>
                </a:lnTo>
                <a:lnTo>
                  <a:pt x="202361" y="5506"/>
                </a:lnTo>
                <a:lnTo>
                  <a:pt x="198043" y="2082"/>
                </a:lnTo>
                <a:close/>
              </a:path>
              <a:path w="235584" h="280034">
                <a:moveTo>
                  <a:pt x="80340" y="5515"/>
                </a:moveTo>
                <a:lnTo>
                  <a:pt x="80340" y="11023"/>
                </a:lnTo>
                <a:lnTo>
                  <a:pt x="83652" y="11023"/>
                </a:lnTo>
                <a:lnTo>
                  <a:pt x="85204" y="8089"/>
                </a:lnTo>
                <a:lnTo>
                  <a:pt x="80340" y="5515"/>
                </a:lnTo>
                <a:close/>
              </a:path>
              <a:path w="235584" h="280034">
                <a:moveTo>
                  <a:pt x="202361" y="0"/>
                </a:moveTo>
                <a:lnTo>
                  <a:pt x="80340" y="0"/>
                </a:lnTo>
                <a:lnTo>
                  <a:pt x="80340" y="5515"/>
                </a:lnTo>
                <a:lnTo>
                  <a:pt x="85204" y="8089"/>
                </a:lnTo>
                <a:lnTo>
                  <a:pt x="83652" y="11023"/>
                </a:lnTo>
                <a:lnTo>
                  <a:pt x="190949" y="11023"/>
                </a:lnTo>
                <a:lnTo>
                  <a:pt x="198043" y="2082"/>
                </a:lnTo>
                <a:lnTo>
                  <a:pt x="202361" y="2082"/>
                </a:lnTo>
                <a:lnTo>
                  <a:pt x="202361" y="0"/>
                </a:lnTo>
                <a:close/>
              </a:path>
              <a:path w="235584" h="280034">
                <a:moveTo>
                  <a:pt x="202361" y="5511"/>
                </a:moveTo>
                <a:lnTo>
                  <a:pt x="202361" y="11023"/>
                </a:lnTo>
                <a:lnTo>
                  <a:pt x="205039" y="11023"/>
                </a:lnTo>
                <a:lnTo>
                  <a:pt x="206692" y="8940"/>
                </a:lnTo>
                <a:lnTo>
                  <a:pt x="202361" y="5511"/>
                </a:lnTo>
                <a:close/>
              </a:path>
              <a:path w="235584" h="280034">
                <a:moveTo>
                  <a:pt x="204482" y="0"/>
                </a:moveTo>
                <a:lnTo>
                  <a:pt x="202361" y="0"/>
                </a:lnTo>
                <a:lnTo>
                  <a:pt x="202372" y="5515"/>
                </a:lnTo>
                <a:lnTo>
                  <a:pt x="206692" y="8940"/>
                </a:lnTo>
                <a:lnTo>
                  <a:pt x="207987" y="7289"/>
                </a:lnTo>
                <a:lnTo>
                  <a:pt x="208254" y="5016"/>
                </a:lnTo>
                <a:lnTo>
                  <a:pt x="206413" y="1206"/>
                </a:lnTo>
                <a:lnTo>
                  <a:pt x="204482" y="0"/>
                </a:lnTo>
                <a:close/>
              </a:path>
              <a:path w="235584" h="280034">
                <a:moveTo>
                  <a:pt x="80340" y="0"/>
                </a:moveTo>
                <a:lnTo>
                  <a:pt x="78308" y="0"/>
                </a:lnTo>
                <a:lnTo>
                  <a:pt x="76415" y="1130"/>
                </a:lnTo>
                <a:lnTo>
                  <a:pt x="75463" y="2933"/>
                </a:lnTo>
                <a:lnTo>
                  <a:pt x="80340" y="5511"/>
                </a:lnTo>
                <a:lnTo>
                  <a:pt x="80340" y="0"/>
                </a:lnTo>
                <a:close/>
              </a:path>
              <a:path w="235584" h="280034">
                <a:moveTo>
                  <a:pt x="202361" y="2082"/>
                </a:moveTo>
                <a:lnTo>
                  <a:pt x="198043" y="2082"/>
                </a:lnTo>
                <a:lnTo>
                  <a:pt x="202361" y="5506"/>
                </a:lnTo>
                <a:lnTo>
                  <a:pt x="202361" y="2082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13389" y="352921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4" h="283845">
                <a:moveTo>
                  <a:pt x="141744" y="0"/>
                </a:moveTo>
                <a:lnTo>
                  <a:pt x="96937" y="7227"/>
                </a:lnTo>
                <a:lnTo>
                  <a:pt x="58026" y="27353"/>
                </a:lnTo>
                <a:lnTo>
                  <a:pt x="27345" y="58043"/>
                </a:lnTo>
                <a:lnTo>
                  <a:pt x="7225" y="96960"/>
                </a:lnTo>
                <a:lnTo>
                  <a:pt x="0" y="141770"/>
                </a:lnTo>
                <a:lnTo>
                  <a:pt x="7225" y="186577"/>
                </a:lnTo>
                <a:lnTo>
                  <a:pt x="27345" y="225487"/>
                </a:lnTo>
                <a:lnTo>
                  <a:pt x="58026" y="256169"/>
                </a:lnTo>
                <a:lnTo>
                  <a:pt x="96937" y="276289"/>
                </a:lnTo>
                <a:lnTo>
                  <a:pt x="141744" y="283514"/>
                </a:lnTo>
                <a:lnTo>
                  <a:pt x="141744" y="272491"/>
                </a:lnTo>
                <a:lnTo>
                  <a:pt x="90863" y="262219"/>
                </a:lnTo>
                <a:lnTo>
                  <a:pt x="49307" y="234205"/>
                </a:lnTo>
                <a:lnTo>
                  <a:pt x="21286" y="192654"/>
                </a:lnTo>
                <a:lnTo>
                  <a:pt x="11010" y="141770"/>
                </a:lnTo>
                <a:lnTo>
                  <a:pt x="21286" y="90876"/>
                </a:lnTo>
                <a:lnTo>
                  <a:pt x="49307" y="49317"/>
                </a:lnTo>
                <a:lnTo>
                  <a:pt x="90863" y="21297"/>
                </a:lnTo>
                <a:lnTo>
                  <a:pt x="141744" y="11023"/>
                </a:lnTo>
                <a:lnTo>
                  <a:pt x="141744" y="0"/>
                </a:lnTo>
                <a:close/>
              </a:path>
              <a:path w="283844" h="283845">
                <a:moveTo>
                  <a:pt x="141744" y="0"/>
                </a:moveTo>
                <a:lnTo>
                  <a:pt x="141744" y="11023"/>
                </a:lnTo>
                <a:lnTo>
                  <a:pt x="192638" y="21297"/>
                </a:lnTo>
                <a:lnTo>
                  <a:pt x="234197" y="49317"/>
                </a:lnTo>
                <a:lnTo>
                  <a:pt x="262216" y="90876"/>
                </a:lnTo>
                <a:lnTo>
                  <a:pt x="272491" y="141770"/>
                </a:lnTo>
                <a:lnTo>
                  <a:pt x="262216" y="192654"/>
                </a:lnTo>
                <a:lnTo>
                  <a:pt x="234197" y="234205"/>
                </a:lnTo>
                <a:lnTo>
                  <a:pt x="192638" y="262219"/>
                </a:lnTo>
                <a:lnTo>
                  <a:pt x="141744" y="272491"/>
                </a:lnTo>
                <a:lnTo>
                  <a:pt x="141744" y="283514"/>
                </a:lnTo>
                <a:lnTo>
                  <a:pt x="186549" y="276289"/>
                </a:lnTo>
                <a:lnTo>
                  <a:pt x="225465" y="256169"/>
                </a:lnTo>
                <a:lnTo>
                  <a:pt x="256157" y="225487"/>
                </a:lnTo>
                <a:lnTo>
                  <a:pt x="276285" y="186577"/>
                </a:lnTo>
                <a:lnTo>
                  <a:pt x="283514" y="141770"/>
                </a:lnTo>
                <a:lnTo>
                  <a:pt x="276285" y="96960"/>
                </a:lnTo>
                <a:lnTo>
                  <a:pt x="256157" y="58043"/>
                </a:lnTo>
                <a:lnTo>
                  <a:pt x="225465" y="27353"/>
                </a:lnTo>
                <a:lnTo>
                  <a:pt x="186549" y="7227"/>
                </a:lnTo>
                <a:lnTo>
                  <a:pt x="141744" y="0"/>
                </a:lnTo>
                <a:close/>
              </a:path>
              <a:path w="283844" h="283845">
                <a:moveTo>
                  <a:pt x="141033" y="217119"/>
                </a:moveTo>
                <a:lnTo>
                  <a:pt x="137985" y="217119"/>
                </a:lnTo>
                <a:lnTo>
                  <a:pt x="135521" y="219583"/>
                </a:lnTo>
                <a:lnTo>
                  <a:pt x="135521" y="225679"/>
                </a:lnTo>
                <a:lnTo>
                  <a:pt x="137985" y="228142"/>
                </a:lnTo>
                <a:lnTo>
                  <a:pt x="141033" y="228142"/>
                </a:lnTo>
                <a:lnTo>
                  <a:pt x="141033" y="217119"/>
                </a:lnTo>
                <a:close/>
              </a:path>
              <a:path w="283844" h="283845">
                <a:moveTo>
                  <a:pt x="225679" y="136969"/>
                </a:moveTo>
                <a:lnTo>
                  <a:pt x="219595" y="136969"/>
                </a:lnTo>
                <a:lnTo>
                  <a:pt x="217131" y="139446"/>
                </a:lnTo>
                <a:lnTo>
                  <a:pt x="217131" y="142481"/>
                </a:lnTo>
                <a:lnTo>
                  <a:pt x="211163" y="171492"/>
                </a:lnTo>
                <a:lnTo>
                  <a:pt x="194875" y="195221"/>
                </a:lnTo>
                <a:lnTo>
                  <a:pt x="170690" y="211239"/>
                </a:lnTo>
                <a:lnTo>
                  <a:pt x="141033" y="217119"/>
                </a:lnTo>
                <a:lnTo>
                  <a:pt x="141033" y="228142"/>
                </a:lnTo>
                <a:lnTo>
                  <a:pt x="174904" y="221425"/>
                </a:lnTo>
                <a:lnTo>
                  <a:pt x="202601" y="203090"/>
                </a:lnTo>
                <a:lnTo>
                  <a:pt x="221295" y="175866"/>
                </a:lnTo>
                <a:lnTo>
                  <a:pt x="228155" y="142481"/>
                </a:lnTo>
                <a:lnTo>
                  <a:pt x="228155" y="139446"/>
                </a:lnTo>
                <a:lnTo>
                  <a:pt x="225679" y="136969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90769" y="369695"/>
            <a:ext cx="275590" cy="247015"/>
          </a:xfrm>
          <a:custGeom>
            <a:avLst/>
            <a:gdLst/>
            <a:ahLst/>
            <a:cxnLst/>
            <a:rect l="l" t="t" r="r" b="b"/>
            <a:pathLst>
              <a:path w="275589" h="247015">
                <a:moveTo>
                  <a:pt x="71958" y="187845"/>
                </a:moveTo>
                <a:lnTo>
                  <a:pt x="71958" y="198869"/>
                </a:lnTo>
                <a:lnTo>
                  <a:pt x="88226" y="200786"/>
                </a:lnTo>
                <a:lnTo>
                  <a:pt x="103881" y="205908"/>
                </a:lnTo>
                <a:lnTo>
                  <a:pt x="119319" y="213292"/>
                </a:lnTo>
                <a:lnTo>
                  <a:pt x="150721" y="230815"/>
                </a:lnTo>
                <a:lnTo>
                  <a:pt x="167263" y="238713"/>
                </a:lnTo>
                <a:lnTo>
                  <a:pt x="184756" y="244400"/>
                </a:lnTo>
                <a:lnTo>
                  <a:pt x="203390" y="246583"/>
                </a:lnTo>
                <a:lnTo>
                  <a:pt x="203390" y="235559"/>
                </a:lnTo>
                <a:lnTo>
                  <a:pt x="187129" y="233644"/>
                </a:lnTo>
                <a:lnTo>
                  <a:pt x="171476" y="228525"/>
                </a:lnTo>
                <a:lnTo>
                  <a:pt x="156036" y="221141"/>
                </a:lnTo>
                <a:lnTo>
                  <a:pt x="124634" y="203624"/>
                </a:lnTo>
                <a:lnTo>
                  <a:pt x="108094" y="195724"/>
                </a:lnTo>
                <a:lnTo>
                  <a:pt x="90599" y="190031"/>
                </a:lnTo>
                <a:lnTo>
                  <a:pt x="71958" y="187845"/>
                </a:lnTo>
                <a:close/>
              </a:path>
              <a:path w="275589" h="247015">
                <a:moveTo>
                  <a:pt x="265874" y="212763"/>
                </a:moveTo>
                <a:lnTo>
                  <a:pt x="225993" y="232052"/>
                </a:lnTo>
                <a:lnTo>
                  <a:pt x="203390" y="235559"/>
                </a:lnTo>
                <a:lnTo>
                  <a:pt x="203390" y="246583"/>
                </a:lnTo>
                <a:lnTo>
                  <a:pt x="240693" y="238648"/>
                </a:lnTo>
                <a:lnTo>
                  <a:pt x="272338" y="221691"/>
                </a:lnTo>
                <a:lnTo>
                  <a:pt x="265874" y="212763"/>
                </a:lnTo>
                <a:close/>
              </a:path>
              <a:path w="275589" h="247015">
                <a:moveTo>
                  <a:pt x="3009" y="212763"/>
                </a:moveTo>
                <a:lnTo>
                  <a:pt x="546" y="214553"/>
                </a:lnTo>
                <a:lnTo>
                  <a:pt x="0" y="217995"/>
                </a:lnTo>
                <a:lnTo>
                  <a:pt x="3568" y="222923"/>
                </a:lnTo>
                <a:lnTo>
                  <a:pt x="7023" y="223469"/>
                </a:lnTo>
                <a:lnTo>
                  <a:pt x="9486" y="221691"/>
                </a:lnTo>
                <a:lnTo>
                  <a:pt x="3009" y="212763"/>
                </a:lnTo>
                <a:close/>
              </a:path>
              <a:path w="275589" h="247015">
                <a:moveTo>
                  <a:pt x="71958" y="187845"/>
                </a:moveTo>
                <a:lnTo>
                  <a:pt x="34673" y="195802"/>
                </a:lnTo>
                <a:lnTo>
                  <a:pt x="4635" y="211645"/>
                </a:lnTo>
                <a:lnTo>
                  <a:pt x="4114" y="211975"/>
                </a:lnTo>
                <a:lnTo>
                  <a:pt x="3022" y="212763"/>
                </a:lnTo>
                <a:lnTo>
                  <a:pt x="9486" y="221691"/>
                </a:lnTo>
                <a:lnTo>
                  <a:pt x="49371" y="202377"/>
                </a:lnTo>
                <a:lnTo>
                  <a:pt x="71958" y="198869"/>
                </a:lnTo>
                <a:lnTo>
                  <a:pt x="71958" y="187845"/>
                </a:lnTo>
                <a:close/>
              </a:path>
              <a:path w="275589" h="247015">
                <a:moveTo>
                  <a:pt x="268338" y="210972"/>
                </a:moveTo>
                <a:lnTo>
                  <a:pt x="265874" y="212763"/>
                </a:lnTo>
                <a:lnTo>
                  <a:pt x="272351" y="221691"/>
                </a:lnTo>
                <a:lnTo>
                  <a:pt x="274815" y="219887"/>
                </a:lnTo>
                <a:lnTo>
                  <a:pt x="275361" y="216446"/>
                </a:lnTo>
                <a:lnTo>
                  <a:pt x="271779" y="211531"/>
                </a:lnTo>
                <a:lnTo>
                  <a:pt x="268338" y="210972"/>
                </a:lnTo>
                <a:close/>
              </a:path>
              <a:path w="275589" h="247015">
                <a:moveTo>
                  <a:pt x="71958" y="95427"/>
                </a:moveTo>
                <a:lnTo>
                  <a:pt x="71958" y="106451"/>
                </a:lnTo>
                <a:lnTo>
                  <a:pt x="88294" y="108252"/>
                </a:lnTo>
                <a:lnTo>
                  <a:pt x="103998" y="113061"/>
                </a:lnTo>
                <a:lnTo>
                  <a:pt x="119462" y="119985"/>
                </a:lnTo>
                <a:lnTo>
                  <a:pt x="150858" y="136385"/>
                </a:lnTo>
                <a:lnTo>
                  <a:pt x="167376" y="143773"/>
                </a:lnTo>
                <a:lnTo>
                  <a:pt x="184822" y="149090"/>
                </a:lnTo>
                <a:lnTo>
                  <a:pt x="203390" y="151130"/>
                </a:lnTo>
                <a:lnTo>
                  <a:pt x="203390" y="140106"/>
                </a:lnTo>
                <a:lnTo>
                  <a:pt x="187066" y="138304"/>
                </a:lnTo>
                <a:lnTo>
                  <a:pt x="171365" y="133494"/>
                </a:lnTo>
                <a:lnTo>
                  <a:pt x="155900" y="126567"/>
                </a:lnTo>
                <a:lnTo>
                  <a:pt x="124500" y="110167"/>
                </a:lnTo>
                <a:lnTo>
                  <a:pt x="107978" y="102782"/>
                </a:lnTo>
                <a:lnTo>
                  <a:pt x="90527" y="97467"/>
                </a:lnTo>
                <a:lnTo>
                  <a:pt x="71958" y="95427"/>
                </a:lnTo>
                <a:close/>
              </a:path>
              <a:path w="275589" h="247015">
                <a:moveTo>
                  <a:pt x="266014" y="118719"/>
                </a:moveTo>
                <a:lnTo>
                  <a:pt x="226080" y="136809"/>
                </a:lnTo>
                <a:lnTo>
                  <a:pt x="203390" y="140106"/>
                </a:lnTo>
                <a:lnTo>
                  <a:pt x="203390" y="151130"/>
                </a:lnTo>
                <a:lnTo>
                  <a:pt x="250850" y="139471"/>
                </a:lnTo>
                <a:lnTo>
                  <a:pt x="272211" y="127838"/>
                </a:lnTo>
                <a:lnTo>
                  <a:pt x="266014" y="118719"/>
                </a:lnTo>
                <a:close/>
              </a:path>
              <a:path w="275589" h="247015">
                <a:moveTo>
                  <a:pt x="3149" y="118719"/>
                </a:moveTo>
                <a:lnTo>
                  <a:pt x="634" y="120434"/>
                </a:lnTo>
                <a:lnTo>
                  <a:pt x="210" y="122682"/>
                </a:lnTo>
                <a:lnTo>
                  <a:pt x="90" y="124015"/>
                </a:lnTo>
                <a:lnTo>
                  <a:pt x="3403" y="128892"/>
                </a:lnTo>
                <a:lnTo>
                  <a:pt x="6832" y="129540"/>
                </a:lnTo>
                <a:lnTo>
                  <a:pt x="9347" y="127838"/>
                </a:lnTo>
                <a:lnTo>
                  <a:pt x="3149" y="118719"/>
                </a:lnTo>
                <a:close/>
              </a:path>
              <a:path w="275589" h="247015">
                <a:moveTo>
                  <a:pt x="71958" y="95427"/>
                </a:moveTo>
                <a:lnTo>
                  <a:pt x="24510" y="107086"/>
                </a:lnTo>
                <a:lnTo>
                  <a:pt x="3162" y="118719"/>
                </a:lnTo>
                <a:lnTo>
                  <a:pt x="9347" y="127838"/>
                </a:lnTo>
                <a:lnTo>
                  <a:pt x="10667" y="126974"/>
                </a:lnTo>
                <a:lnTo>
                  <a:pt x="12941" y="125552"/>
                </a:lnTo>
                <a:lnTo>
                  <a:pt x="49279" y="109742"/>
                </a:lnTo>
                <a:lnTo>
                  <a:pt x="71958" y="106451"/>
                </a:lnTo>
                <a:lnTo>
                  <a:pt x="71958" y="95427"/>
                </a:lnTo>
                <a:close/>
              </a:path>
              <a:path w="275589" h="247015">
                <a:moveTo>
                  <a:pt x="268528" y="117005"/>
                </a:moveTo>
                <a:lnTo>
                  <a:pt x="266014" y="118719"/>
                </a:lnTo>
                <a:lnTo>
                  <a:pt x="272224" y="127838"/>
                </a:lnTo>
                <a:lnTo>
                  <a:pt x="274739" y="126123"/>
                </a:lnTo>
                <a:lnTo>
                  <a:pt x="275274" y="123278"/>
                </a:lnTo>
                <a:lnTo>
                  <a:pt x="275282" y="122529"/>
                </a:lnTo>
                <a:lnTo>
                  <a:pt x="271957" y="117652"/>
                </a:lnTo>
                <a:lnTo>
                  <a:pt x="268528" y="117005"/>
                </a:lnTo>
                <a:close/>
              </a:path>
              <a:path w="275589" h="247015">
                <a:moveTo>
                  <a:pt x="71958" y="0"/>
                </a:moveTo>
                <a:lnTo>
                  <a:pt x="71958" y="11023"/>
                </a:lnTo>
                <a:lnTo>
                  <a:pt x="88226" y="12938"/>
                </a:lnTo>
                <a:lnTo>
                  <a:pt x="103881" y="18057"/>
                </a:lnTo>
                <a:lnTo>
                  <a:pt x="119319" y="25441"/>
                </a:lnTo>
                <a:lnTo>
                  <a:pt x="150721" y="42964"/>
                </a:lnTo>
                <a:lnTo>
                  <a:pt x="167263" y="50863"/>
                </a:lnTo>
                <a:lnTo>
                  <a:pt x="184756" y="56553"/>
                </a:lnTo>
                <a:lnTo>
                  <a:pt x="203390" y="58737"/>
                </a:lnTo>
                <a:lnTo>
                  <a:pt x="203390" y="47713"/>
                </a:lnTo>
                <a:lnTo>
                  <a:pt x="187129" y="45798"/>
                </a:lnTo>
                <a:lnTo>
                  <a:pt x="171476" y="40679"/>
                </a:lnTo>
                <a:lnTo>
                  <a:pt x="156036" y="33296"/>
                </a:lnTo>
                <a:lnTo>
                  <a:pt x="124634" y="15768"/>
                </a:lnTo>
                <a:lnTo>
                  <a:pt x="108094" y="7869"/>
                </a:lnTo>
                <a:lnTo>
                  <a:pt x="90599" y="2182"/>
                </a:lnTo>
                <a:lnTo>
                  <a:pt x="71958" y="0"/>
                </a:lnTo>
                <a:close/>
              </a:path>
              <a:path w="275589" h="247015">
                <a:moveTo>
                  <a:pt x="265874" y="24904"/>
                </a:moveTo>
                <a:lnTo>
                  <a:pt x="225993" y="44205"/>
                </a:lnTo>
                <a:lnTo>
                  <a:pt x="203390" y="47713"/>
                </a:lnTo>
                <a:lnTo>
                  <a:pt x="203390" y="58737"/>
                </a:lnTo>
                <a:lnTo>
                  <a:pt x="240693" y="50781"/>
                </a:lnTo>
                <a:lnTo>
                  <a:pt x="272342" y="33820"/>
                </a:lnTo>
                <a:lnTo>
                  <a:pt x="265874" y="24904"/>
                </a:lnTo>
                <a:close/>
              </a:path>
              <a:path w="275589" h="247015">
                <a:moveTo>
                  <a:pt x="3009" y="24904"/>
                </a:moveTo>
                <a:lnTo>
                  <a:pt x="546" y="26695"/>
                </a:lnTo>
                <a:lnTo>
                  <a:pt x="0" y="30137"/>
                </a:lnTo>
                <a:lnTo>
                  <a:pt x="3568" y="35064"/>
                </a:lnTo>
                <a:lnTo>
                  <a:pt x="7023" y="35610"/>
                </a:lnTo>
                <a:lnTo>
                  <a:pt x="9486" y="33820"/>
                </a:lnTo>
                <a:lnTo>
                  <a:pt x="3009" y="24904"/>
                </a:lnTo>
                <a:close/>
              </a:path>
              <a:path w="275589" h="247015">
                <a:moveTo>
                  <a:pt x="71958" y="0"/>
                </a:moveTo>
                <a:lnTo>
                  <a:pt x="34673" y="7950"/>
                </a:lnTo>
                <a:lnTo>
                  <a:pt x="3022" y="24904"/>
                </a:lnTo>
                <a:lnTo>
                  <a:pt x="9486" y="33820"/>
                </a:lnTo>
                <a:lnTo>
                  <a:pt x="11722" y="32283"/>
                </a:lnTo>
                <a:lnTo>
                  <a:pt x="13068" y="31394"/>
                </a:lnTo>
                <a:lnTo>
                  <a:pt x="49371" y="14530"/>
                </a:lnTo>
                <a:lnTo>
                  <a:pt x="71958" y="11023"/>
                </a:lnTo>
                <a:lnTo>
                  <a:pt x="71958" y="0"/>
                </a:lnTo>
                <a:close/>
              </a:path>
              <a:path w="275589" h="247015">
                <a:moveTo>
                  <a:pt x="268338" y="23126"/>
                </a:moveTo>
                <a:lnTo>
                  <a:pt x="265874" y="24904"/>
                </a:lnTo>
                <a:lnTo>
                  <a:pt x="272351" y="33820"/>
                </a:lnTo>
                <a:lnTo>
                  <a:pt x="274815" y="32042"/>
                </a:lnTo>
                <a:lnTo>
                  <a:pt x="275361" y="28600"/>
                </a:lnTo>
                <a:lnTo>
                  <a:pt x="271779" y="23660"/>
                </a:lnTo>
                <a:lnTo>
                  <a:pt x="268338" y="23126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52805" y="347311"/>
            <a:ext cx="294005" cy="294005"/>
          </a:xfrm>
          <a:custGeom>
            <a:avLst/>
            <a:gdLst/>
            <a:ahLst/>
            <a:cxnLst/>
            <a:rect l="l" t="t" r="r" b="b"/>
            <a:pathLst>
              <a:path w="294005" h="294005">
                <a:moveTo>
                  <a:pt x="42976" y="242900"/>
                </a:moveTo>
                <a:lnTo>
                  <a:pt x="40830" y="245059"/>
                </a:lnTo>
                <a:lnTo>
                  <a:pt x="40830" y="248551"/>
                </a:lnTo>
                <a:lnTo>
                  <a:pt x="45135" y="252844"/>
                </a:lnTo>
                <a:lnTo>
                  <a:pt x="48640" y="252844"/>
                </a:lnTo>
                <a:lnTo>
                  <a:pt x="50787" y="250698"/>
                </a:lnTo>
                <a:lnTo>
                  <a:pt x="42976" y="242900"/>
                </a:lnTo>
                <a:close/>
              </a:path>
              <a:path w="294005" h="294005">
                <a:moveTo>
                  <a:pt x="250710" y="242900"/>
                </a:moveTo>
                <a:lnTo>
                  <a:pt x="242912" y="250698"/>
                </a:lnTo>
                <a:lnTo>
                  <a:pt x="245059" y="252844"/>
                </a:lnTo>
                <a:lnTo>
                  <a:pt x="248551" y="252844"/>
                </a:lnTo>
                <a:lnTo>
                  <a:pt x="252869" y="248551"/>
                </a:lnTo>
                <a:lnTo>
                  <a:pt x="252869" y="245059"/>
                </a:lnTo>
                <a:lnTo>
                  <a:pt x="250710" y="242900"/>
                </a:lnTo>
                <a:close/>
              </a:path>
              <a:path w="294005" h="294005">
                <a:moveTo>
                  <a:pt x="57975" y="227914"/>
                </a:moveTo>
                <a:lnTo>
                  <a:pt x="42976" y="242900"/>
                </a:lnTo>
                <a:lnTo>
                  <a:pt x="50787" y="250698"/>
                </a:lnTo>
                <a:lnTo>
                  <a:pt x="65773" y="235712"/>
                </a:lnTo>
                <a:lnTo>
                  <a:pt x="57975" y="227914"/>
                </a:lnTo>
                <a:close/>
              </a:path>
              <a:path w="294005" h="294005">
                <a:moveTo>
                  <a:pt x="235711" y="227914"/>
                </a:moveTo>
                <a:lnTo>
                  <a:pt x="227926" y="235712"/>
                </a:lnTo>
                <a:lnTo>
                  <a:pt x="242912" y="250698"/>
                </a:lnTo>
                <a:lnTo>
                  <a:pt x="250710" y="242900"/>
                </a:lnTo>
                <a:lnTo>
                  <a:pt x="235711" y="227914"/>
                </a:lnTo>
                <a:close/>
              </a:path>
              <a:path w="294005" h="294005">
                <a:moveTo>
                  <a:pt x="63626" y="225755"/>
                </a:moveTo>
                <a:lnTo>
                  <a:pt x="60147" y="225755"/>
                </a:lnTo>
                <a:lnTo>
                  <a:pt x="57975" y="227914"/>
                </a:lnTo>
                <a:lnTo>
                  <a:pt x="65773" y="235712"/>
                </a:lnTo>
                <a:lnTo>
                  <a:pt x="67919" y="233553"/>
                </a:lnTo>
                <a:lnTo>
                  <a:pt x="67919" y="230060"/>
                </a:lnTo>
                <a:lnTo>
                  <a:pt x="63626" y="225755"/>
                </a:lnTo>
                <a:close/>
              </a:path>
              <a:path w="294005" h="294005">
                <a:moveTo>
                  <a:pt x="233552" y="225755"/>
                </a:moveTo>
                <a:lnTo>
                  <a:pt x="230073" y="225755"/>
                </a:lnTo>
                <a:lnTo>
                  <a:pt x="225780" y="230060"/>
                </a:lnTo>
                <a:lnTo>
                  <a:pt x="225780" y="233553"/>
                </a:lnTo>
                <a:lnTo>
                  <a:pt x="227926" y="235712"/>
                </a:lnTo>
                <a:lnTo>
                  <a:pt x="235711" y="227914"/>
                </a:lnTo>
                <a:lnTo>
                  <a:pt x="233552" y="225755"/>
                </a:lnTo>
                <a:close/>
              </a:path>
              <a:path w="294005" h="294005">
                <a:moveTo>
                  <a:pt x="146811" y="60579"/>
                </a:moveTo>
                <a:lnTo>
                  <a:pt x="113234" y="67360"/>
                </a:lnTo>
                <a:lnTo>
                  <a:pt x="85812" y="85852"/>
                </a:lnTo>
                <a:lnTo>
                  <a:pt x="67321" y="113278"/>
                </a:lnTo>
                <a:lnTo>
                  <a:pt x="60540" y="146862"/>
                </a:lnTo>
                <a:lnTo>
                  <a:pt x="67321" y="180445"/>
                </a:lnTo>
                <a:lnTo>
                  <a:pt x="85812" y="207867"/>
                </a:lnTo>
                <a:lnTo>
                  <a:pt x="113234" y="226354"/>
                </a:lnTo>
                <a:lnTo>
                  <a:pt x="146811" y="233133"/>
                </a:lnTo>
                <a:lnTo>
                  <a:pt x="146811" y="222123"/>
                </a:lnTo>
                <a:lnTo>
                  <a:pt x="117529" y="216208"/>
                </a:lnTo>
                <a:lnTo>
                  <a:pt x="93610" y="200080"/>
                </a:lnTo>
                <a:lnTo>
                  <a:pt x="77480" y="176158"/>
                </a:lnTo>
                <a:lnTo>
                  <a:pt x="71564" y="146862"/>
                </a:lnTo>
                <a:lnTo>
                  <a:pt x="77480" y="117567"/>
                </a:lnTo>
                <a:lnTo>
                  <a:pt x="93610" y="93645"/>
                </a:lnTo>
                <a:lnTo>
                  <a:pt x="117529" y="77516"/>
                </a:lnTo>
                <a:lnTo>
                  <a:pt x="146811" y="71602"/>
                </a:lnTo>
                <a:lnTo>
                  <a:pt x="146811" y="60579"/>
                </a:lnTo>
                <a:close/>
              </a:path>
              <a:path w="294005" h="294005">
                <a:moveTo>
                  <a:pt x="146811" y="60579"/>
                </a:moveTo>
                <a:lnTo>
                  <a:pt x="146811" y="71602"/>
                </a:lnTo>
                <a:lnTo>
                  <a:pt x="176112" y="77516"/>
                </a:lnTo>
                <a:lnTo>
                  <a:pt x="200034" y="93645"/>
                </a:lnTo>
                <a:lnTo>
                  <a:pt x="216159" y="117567"/>
                </a:lnTo>
                <a:lnTo>
                  <a:pt x="222072" y="146862"/>
                </a:lnTo>
                <a:lnTo>
                  <a:pt x="216159" y="176158"/>
                </a:lnTo>
                <a:lnTo>
                  <a:pt x="200034" y="200080"/>
                </a:lnTo>
                <a:lnTo>
                  <a:pt x="176112" y="216208"/>
                </a:lnTo>
                <a:lnTo>
                  <a:pt x="146811" y="222123"/>
                </a:lnTo>
                <a:lnTo>
                  <a:pt x="146811" y="233133"/>
                </a:lnTo>
                <a:lnTo>
                  <a:pt x="180396" y="226354"/>
                </a:lnTo>
                <a:lnTo>
                  <a:pt x="207822" y="207867"/>
                </a:lnTo>
                <a:lnTo>
                  <a:pt x="226314" y="180445"/>
                </a:lnTo>
                <a:lnTo>
                  <a:pt x="233095" y="146862"/>
                </a:lnTo>
                <a:lnTo>
                  <a:pt x="226314" y="113278"/>
                </a:lnTo>
                <a:lnTo>
                  <a:pt x="207822" y="85852"/>
                </a:lnTo>
                <a:lnTo>
                  <a:pt x="180396" y="67360"/>
                </a:lnTo>
                <a:lnTo>
                  <a:pt x="146811" y="60579"/>
                </a:lnTo>
                <a:close/>
              </a:path>
              <a:path w="294005" h="294005">
                <a:moveTo>
                  <a:pt x="65773" y="58013"/>
                </a:moveTo>
                <a:lnTo>
                  <a:pt x="57975" y="65811"/>
                </a:lnTo>
                <a:lnTo>
                  <a:pt x="60147" y="67970"/>
                </a:lnTo>
                <a:lnTo>
                  <a:pt x="63626" y="67970"/>
                </a:lnTo>
                <a:lnTo>
                  <a:pt x="67919" y="63652"/>
                </a:lnTo>
                <a:lnTo>
                  <a:pt x="67919" y="60159"/>
                </a:lnTo>
                <a:lnTo>
                  <a:pt x="65773" y="58013"/>
                </a:lnTo>
                <a:close/>
              </a:path>
              <a:path w="294005" h="294005">
                <a:moveTo>
                  <a:pt x="227926" y="58013"/>
                </a:moveTo>
                <a:lnTo>
                  <a:pt x="225780" y="60159"/>
                </a:lnTo>
                <a:lnTo>
                  <a:pt x="225780" y="63652"/>
                </a:lnTo>
                <a:lnTo>
                  <a:pt x="230073" y="67970"/>
                </a:lnTo>
                <a:lnTo>
                  <a:pt x="233552" y="67970"/>
                </a:lnTo>
                <a:lnTo>
                  <a:pt x="235711" y="65811"/>
                </a:lnTo>
                <a:lnTo>
                  <a:pt x="227926" y="58013"/>
                </a:lnTo>
                <a:close/>
              </a:path>
              <a:path w="294005" h="294005">
                <a:moveTo>
                  <a:pt x="50787" y="43027"/>
                </a:moveTo>
                <a:lnTo>
                  <a:pt x="42976" y="50825"/>
                </a:lnTo>
                <a:lnTo>
                  <a:pt x="57975" y="65811"/>
                </a:lnTo>
                <a:lnTo>
                  <a:pt x="65773" y="58013"/>
                </a:lnTo>
                <a:lnTo>
                  <a:pt x="50787" y="43027"/>
                </a:lnTo>
                <a:close/>
              </a:path>
              <a:path w="294005" h="294005">
                <a:moveTo>
                  <a:pt x="242912" y="43027"/>
                </a:moveTo>
                <a:lnTo>
                  <a:pt x="227926" y="58013"/>
                </a:lnTo>
                <a:lnTo>
                  <a:pt x="235711" y="65811"/>
                </a:lnTo>
                <a:lnTo>
                  <a:pt x="250710" y="50825"/>
                </a:lnTo>
                <a:lnTo>
                  <a:pt x="242912" y="43027"/>
                </a:lnTo>
                <a:close/>
              </a:path>
              <a:path w="294005" h="294005">
                <a:moveTo>
                  <a:pt x="48640" y="40868"/>
                </a:moveTo>
                <a:lnTo>
                  <a:pt x="45135" y="40868"/>
                </a:lnTo>
                <a:lnTo>
                  <a:pt x="40830" y="45173"/>
                </a:lnTo>
                <a:lnTo>
                  <a:pt x="40830" y="48666"/>
                </a:lnTo>
                <a:lnTo>
                  <a:pt x="42976" y="50825"/>
                </a:lnTo>
                <a:lnTo>
                  <a:pt x="50787" y="43027"/>
                </a:lnTo>
                <a:lnTo>
                  <a:pt x="48640" y="40868"/>
                </a:lnTo>
                <a:close/>
              </a:path>
              <a:path w="294005" h="294005">
                <a:moveTo>
                  <a:pt x="248551" y="40868"/>
                </a:moveTo>
                <a:lnTo>
                  <a:pt x="245059" y="40868"/>
                </a:lnTo>
                <a:lnTo>
                  <a:pt x="242912" y="43027"/>
                </a:lnTo>
                <a:lnTo>
                  <a:pt x="250710" y="50825"/>
                </a:lnTo>
                <a:lnTo>
                  <a:pt x="252869" y="48666"/>
                </a:lnTo>
                <a:lnTo>
                  <a:pt x="252869" y="45173"/>
                </a:lnTo>
                <a:lnTo>
                  <a:pt x="248551" y="40868"/>
                </a:lnTo>
                <a:close/>
              </a:path>
              <a:path w="294005" h="294005">
                <a:moveTo>
                  <a:pt x="5499" y="141338"/>
                </a:moveTo>
                <a:lnTo>
                  <a:pt x="2463" y="141338"/>
                </a:lnTo>
                <a:lnTo>
                  <a:pt x="0" y="143802"/>
                </a:lnTo>
                <a:lnTo>
                  <a:pt x="0" y="149885"/>
                </a:lnTo>
                <a:lnTo>
                  <a:pt x="2463" y="152361"/>
                </a:lnTo>
                <a:lnTo>
                  <a:pt x="5499" y="152361"/>
                </a:lnTo>
                <a:lnTo>
                  <a:pt x="5499" y="141338"/>
                </a:lnTo>
                <a:close/>
              </a:path>
              <a:path w="294005" h="294005">
                <a:moveTo>
                  <a:pt x="26695" y="141338"/>
                </a:moveTo>
                <a:lnTo>
                  <a:pt x="5499" y="141338"/>
                </a:lnTo>
                <a:lnTo>
                  <a:pt x="5499" y="152361"/>
                </a:lnTo>
                <a:lnTo>
                  <a:pt x="26695" y="152361"/>
                </a:lnTo>
                <a:lnTo>
                  <a:pt x="26695" y="141338"/>
                </a:lnTo>
                <a:close/>
              </a:path>
              <a:path w="294005" h="294005">
                <a:moveTo>
                  <a:pt x="29743" y="141338"/>
                </a:moveTo>
                <a:lnTo>
                  <a:pt x="26695" y="141338"/>
                </a:lnTo>
                <a:lnTo>
                  <a:pt x="26695" y="152361"/>
                </a:lnTo>
                <a:lnTo>
                  <a:pt x="29743" y="152361"/>
                </a:lnTo>
                <a:lnTo>
                  <a:pt x="32207" y="149885"/>
                </a:lnTo>
                <a:lnTo>
                  <a:pt x="32207" y="143802"/>
                </a:lnTo>
                <a:lnTo>
                  <a:pt x="29743" y="141338"/>
                </a:lnTo>
                <a:close/>
              </a:path>
              <a:path w="294005" h="294005">
                <a:moveTo>
                  <a:pt x="267004" y="141338"/>
                </a:moveTo>
                <a:lnTo>
                  <a:pt x="263944" y="141338"/>
                </a:lnTo>
                <a:lnTo>
                  <a:pt x="261492" y="143802"/>
                </a:lnTo>
                <a:lnTo>
                  <a:pt x="261492" y="149885"/>
                </a:lnTo>
                <a:lnTo>
                  <a:pt x="263944" y="152361"/>
                </a:lnTo>
                <a:lnTo>
                  <a:pt x="267004" y="152361"/>
                </a:lnTo>
                <a:lnTo>
                  <a:pt x="267004" y="141338"/>
                </a:lnTo>
                <a:close/>
              </a:path>
              <a:path w="294005" h="294005">
                <a:moveTo>
                  <a:pt x="288201" y="141338"/>
                </a:moveTo>
                <a:lnTo>
                  <a:pt x="267004" y="141338"/>
                </a:lnTo>
                <a:lnTo>
                  <a:pt x="267004" y="152361"/>
                </a:lnTo>
                <a:lnTo>
                  <a:pt x="288201" y="152361"/>
                </a:lnTo>
                <a:lnTo>
                  <a:pt x="288201" y="141338"/>
                </a:lnTo>
                <a:close/>
              </a:path>
              <a:path w="294005" h="294005">
                <a:moveTo>
                  <a:pt x="291236" y="141338"/>
                </a:moveTo>
                <a:lnTo>
                  <a:pt x="288201" y="141338"/>
                </a:lnTo>
                <a:lnTo>
                  <a:pt x="288201" y="152361"/>
                </a:lnTo>
                <a:lnTo>
                  <a:pt x="291236" y="152361"/>
                </a:lnTo>
                <a:lnTo>
                  <a:pt x="293712" y="149885"/>
                </a:lnTo>
                <a:lnTo>
                  <a:pt x="293712" y="143802"/>
                </a:lnTo>
                <a:lnTo>
                  <a:pt x="291236" y="141338"/>
                </a:lnTo>
                <a:close/>
              </a:path>
              <a:path w="294005" h="294005">
                <a:moveTo>
                  <a:pt x="149885" y="0"/>
                </a:moveTo>
                <a:lnTo>
                  <a:pt x="143789" y="0"/>
                </a:lnTo>
                <a:lnTo>
                  <a:pt x="141312" y="2463"/>
                </a:lnTo>
                <a:lnTo>
                  <a:pt x="141312" y="5511"/>
                </a:lnTo>
                <a:lnTo>
                  <a:pt x="152349" y="5511"/>
                </a:lnTo>
                <a:lnTo>
                  <a:pt x="152349" y="2463"/>
                </a:lnTo>
                <a:lnTo>
                  <a:pt x="149885" y="0"/>
                </a:lnTo>
                <a:close/>
              </a:path>
              <a:path w="294005" h="294005">
                <a:moveTo>
                  <a:pt x="152349" y="5524"/>
                </a:moveTo>
                <a:lnTo>
                  <a:pt x="141312" y="5524"/>
                </a:lnTo>
                <a:lnTo>
                  <a:pt x="141312" y="29756"/>
                </a:lnTo>
                <a:lnTo>
                  <a:pt x="143789" y="32207"/>
                </a:lnTo>
                <a:lnTo>
                  <a:pt x="149885" y="32207"/>
                </a:lnTo>
                <a:lnTo>
                  <a:pt x="152349" y="29756"/>
                </a:lnTo>
                <a:lnTo>
                  <a:pt x="152349" y="5524"/>
                </a:lnTo>
                <a:close/>
              </a:path>
              <a:path w="294005" h="294005">
                <a:moveTo>
                  <a:pt x="149885" y="262013"/>
                </a:moveTo>
                <a:lnTo>
                  <a:pt x="143789" y="262013"/>
                </a:lnTo>
                <a:lnTo>
                  <a:pt x="141325" y="264477"/>
                </a:lnTo>
                <a:lnTo>
                  <a:pt x="141325" y="291274"/>
                </a:lnTo>
                <a:lnTo>
                  <a:pt x="143789" y="293751"/>
                </a:lnTo>
                <a:lnTo>
                  <a:pt x="149885" y="293751"/>
                </a:lnTo>
                <a:lnTo>
                  <a:pt x="152349" y="291274"/>
                </a:lnTo>
                <a:lnTo>
                  <a:pt x="152349" y="264477"/>
                </a:lnTo>
                <a:lnTo>
                  <a:pt x="149885" y="262013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30890" y="353861"/>
            <a:ext cx="275590" cy="276860"/>
          </a:xfrm>
          <a:custGeom>
            <a:avLst/>
            <a:gdLst/>
            <a:ahLst/>
            <a:cxnLst/>
            <a:rect l="l" t="t" r="r" b="b"/>
            <a:pathLst>
              <a:path w="275589" h="276859">
                <a:moveTo>
                  <a:pt x="272567" y="266699"/>
                </a:moveTo>
                <a:lnTo>
                  <a:pt x="269239" y="271779"/>
                </a:lnTo>
                <a:lnTo>
                  <a:pt x="265912" y="275589"/>
                </a:lnTo>
                <a:lnTo>
                  <a:pt x="268338" y="276859"/>
                </a:lnTo>
                <a:lnTo>
                  <a:pt x="271805" y="276859"/>
                </a:lnTo>
                <a:lnTo>
                  <a:pt x="275462" y="271779"/>
                </a:lnTo>
                <a:lnTo>
                  <a:pt x="274980" y="269239"/>
                </a:lnTo>
                <a:lnTo>
                  <a:pt x="272567" y="266699"/>
                </a:lnTo>
                <a:close/>
              </a:path>
              <a:path w="275589" h="276859">
                <a:moveTo>
                  <a:pt x="147881" y="171158"/>
                </a:moveTo>
                <a:lnTo>
                  <a:pt x="183826" y="207009"/>
                </a:lnTo>
                <a:lnTo>
                  <a:pt x="231782" y="248919"/>
                </a:lnTo>
                <a:lnTo>
                  <a:pt x="239918" y="255269"/>
                </a:lnTo>
                <a:lnTo>
                  <a:pt x="247221" y="261619"/>
                </a:lnTo>
                <a:lnTo>
                  <a:pt x="265899" y="275589"/>
                </a:lnTo>
                <a:lnTo>
                  <a:pt x="272567" y="266699"/>
                </a:lnTo>
                <a:lnTo>
                  <a:pt x="267207" y="262889"/>
                </a:lnTo>
                <a:lnTo>
                  <a:pt x="260337" y="257809"/>
                </a:lnTo>
                <a:lnTo>
                  <a:pt x="254082" y="252729"/>
                </a:lnTo>
                <a:lnTo>
                  <a:pt x="246848" y="246379"/>
                </a:lnTo>
                <a:lnTo>
                  <a:pt x="238782" y="240029"/>
                </a:lnTo>
                <a:lnTo>
                  <a:pt x="230035" y="232409"/>
                </a:lnTo>
                <a:lnTo>
                  <a:pt x="211093" y="217169"/>
                </a:lnTo>
                <a:lnTo>
                  <a:pt x="191293" y="199389"/>
                </a:lnTo>
                <a:lnTo>
                  <a:pt x="171827" y="180339"/>
                </a:lnTo>
                <a:lnTo>
                  <a:pt x="163454" y="171449"/>
                </a:lnTo>
                <a:lnTo>
                  <a:pt x="150469" y="171449"/>
                </a:lnTo>
                <a:lnTo>
                  <a:pt x="147881" y="171158"/>
                </a:lnTo>
                <a:close/>
              </a:path>
              <a:path w="275589" h="276859">
                <a:moveTo>
                  <a:pt x="272567" y="266699"/>
                </a:moveTo>
                <a:lnTo>
                  <a:pt x="265986" y="275490"/>
                </a:lnTo>
                <a:lnTo>
                  <a:pt x="269239" y="271779"/>
                </a:lnTo>
                <a:lnTo>
                  <a:pt x="272567" y="266699"/>
                </a:lnTo>
                <a:close/>
              </a:path>
              <a:path w="275589" h="276859">
                <a:moveTo>
                  <a:pt x="182168" y="269239"/>
                </a:moveTo>
                <a:lnTo>
                  <a:pt x="170205" y="269239"/>
                </a:lnTo>
                <a:lnTo>
                  <a:pt x="174726" y="270509"/>
                </a:lnTo>
                <a:lnTo>
                  <a:pt x="178371" y="270509"/>
                </a:lnTo>
                <a:lnTo>
                  <a:pt x="182168" y="269239"/>
                </a:lnTo>
                <a:close/>
              </a:path>
              <a:path w="275589" h="276859">
                <a:moveTo>
                  <a:pt x="56057" y="214629"/>
                </a:moveTo>
                <a:lnTo>
                  <a:pt x="89890" y="252729"/>
                </a:lnTo>
                <a:lnTo>
                  <a:pt x="134658" y="266699"/>
                </a:lnTo>
                <a:lnTo>
                  <a:pt x="154303" y="269239"/>
                </a:lnTo>
                <a:lnTo>
                  <a:pt x="184950" y="269239"/>
                </a:lnTo>
                <a:lnTo>
                  <a:pt x="184111" y="259079"/>
                </a:lnTo>
                <a:lnTo>
                  <a:pt x="163427" y="259079"/>
                </a:lnTo>
                <a:lnTo>
                  <a:pt x="155314" y="257809"/>
                </a:lnTo>
                <a:lnTo>
                  <a:pt x="146315" y="256539"/>
                </a:lnTo>
                <a:lnTo>
                  <a:pt x="136613" y="255269"/>
                </a:lnTo>
                <a:lnTo>
                  <a:pt x="115822" y="250189"/>
                </a:lnTo>
                <a:lnTo>
                  <a:pt x="94554" y="242569"/>
                </a:lnTo>
                <a:lnTo>
                  <a:pt x="74177" y="229869"/>
                </a:lnTo>
                <a:lnTo>
                  <a:pt x="56057" y="214629"/>
                </a:lnTo>
                <a:close/>
              </a:path>
              <a:path w="275589" h="276859">
                <a:moveTo>
                  <a:pt x="187134" y="257809"/>
                </a:moveTo>
                <a:lnTo>
                  <a:pt x="184111" y="259079"/>
                </a:lnTo>
                <a:lnTo>
                  <a:pt x="184950" y="269239"/>
                </a:lnTo>
                <a:lnTo>
                  <a:pt x="187985" y="269239"/>
                </a:lnTo>
                <a:lnTo>
                  <a:pt x="190258" y="266699"/>
                </a:lnTo>
                <a:lnTo>
                  <a:pt x="189788" y="260349"/>
                </a:lnTo>
                <a:lnTo>
                  <a:pt x="187134" y="257809"/>
                </a:lnTo>
                <a:close/>
              </a:path>
              <a:path w="275589" h="276859">
                <a:moveTo>
                  <a:pt x="5283" y="0"/>
                </a:moveTo>
                <a:lnTo>
                  <a:pt x="2324" y="0"/>
                </a:lnTo>
                <a:lnTo>
                  <a:pt x="0" y="2539"/>
                </a:lnTo>
                <a:lnTo>
                  <a:pt x="1421" y="44449"/>
                </a:lnTo>
                <a:lnTo>
                  <a:pt x="5841" y="92709"/>
                </a:lnTo>
                <a:lnTo>
                  <a:pt x="15228" y="146049"/>
                </a:lnTo>
                <a:lnTo>
                  <a:pt x="31618" y="195579"/>
                </a:lnTo>
                <a:lnTo>
                  <a:pt x="47790" y="220979"/>
                </a:lnTo>
                <a:lnTo>
                  <a:pt x="56057" y="214629"/>
                </a:lnTo>
                <a:lnTo>
                  <a:pt x="48393" y="203199"/>
                </a:lnTo>
                <a:lnTo>
                  <a:pt x="41584" y="190499"/>
                </a:lnTo>
                <a:lnTo>
                  <a:pt x="25951" y="143509"/>
                </a:lnTo>
                <a:lnTo>
                  <a:pt x="16789" y="91439"/>
                </a:lnTo>
                <a:lnTo>
                  <a:pt x="12422" y="43179"/>
                </a:lnTo>
                <a:lnTo>
                  <a:pt x="11082" y="11429"/>
                </a:lnTo>
                <a:lnTo>
                  <a:pt x="5740" y="11429"/>
                </a:lnTo>
                <a:lnTo>
                  <a:pt x="5511" y="5079"/>
                </a:lnTo>
                <a:lnTo>
                  <a:pt x="5283" y="0"/>
                </a:lnTo>
                <a:close/>
              </a:path>
              <a:path w="275589" h="276859">
                <a:moveTo>
                  <a:pt x="252006" y="190499"/>
                </a:moveTo>
                <a:lnTo>
                  <a:pt x="251637" y="193039"/>
                </a:lnTo>
                <a:lnTo>
                  <a:pt x="253796" y="196849"/>
                </a:lnTo>
                <a:lnTo>
                  <a:pt x="259841" y="196849"/>
                </a:lnTo>
                <a:lnTo>
                  <a:pt x="262585" y="194309"/>
                </a:lnTo>
                <a:lnTo>
                  <a:pt x="262928" y="191769"/>
                </a:lnTo>
                <a:lnTo>
                  <a:pt x="252006" y="190499"/>
                </a:lnTo>
                <a:close/>
              </a:path>
              <a:path w="275589" h="276859">
                <a:moveTo>
                  <a:pt x="225826" y="39369"/>
                </a:moveTo>
                <a:lnTo>
                  <a:pt x="217677" y="39369"/>
                </a:lnTo>
                <a:lnTo>
                  <a:pt x="214388" y="43179"/>
                </a:lnTo>
                <a:lnTo>
                  <a:pt x="230140" y="59689"/>
                </a:lnTo>
                <a:lnTo>
                  <a:pt x="241144" y="81279"/>
                </a:lnTo>
                <a:lnTo>
                  <a:pt x="251993" y="130809"/>
                </a:lnTo>
                <a:lnTo>
                  <a:pt x="253300" y="168611"/>
                </a:lnTo>
                <a:lnTo>
                  <a:pt x="253199" y="172719"/>
                </a:lnTo>
                <a:lnTo>
                  <a:pt x="253057" y="176529"/>
                </a:lnTo>
                <a:lnTo>
                  <a:pt x="252691" y="182879"/>
                </a:lnTo>
                <a:lnTo>
                  <a:pt x="252006" y="190499"/>
                </a:lnTo>
                <a:lnTo>
                  <a:pt x="262928" y="191769"/>
                </a:lnTo>
                <a:lnTo>
                  <a:pt x="263410" y="186689"/>
                </a:lnTo>
                <a:lnTo>
                  <a:pt x="263690" y="182879"/>
                </a:lnTo>
                <a:lnTo>
                  <a:pt x="264007" y="179069"/>
                </a:lnTo>
                <a:lnTo>
                  <a:pt x="264210" y="172719"/>
                </a:lnTo>
                <a:lnTo>
                  <a:pt x="264311" y="168611"/>
                </a:lnTo>
                <a:lnTo>
                  <a:pt x="264219" y="149859"/>
                </a:lnTo>
                <a:lnTo>
                  <a:pt x="258995" y="102869"/>
                </a:lnTo>
                <a:lnTo>
                  <a:pt x="239118" y="53339"/>
                </a:lnTo>
                <a:lnTo>
                  <a:pt x="225826" y="39369"/>
                </a:lnTo>
                <a:close/>
              </a:path>
              <a:path w="275589" h="276859">
                <a:moveTo>
                  <a:pt x="147455" y="171110"/>
                </a:moveTo>
                <a:lnTo>
                  <a:pt x="147764" y="171449"/>
                </a:lnTo>
                <a:lnTo>
                  <a:pt x="148161" y="171449"/>
                </a:lnTo>
                <a:lnTo>
                  <a:pt x="147881" y="171158"/>
                </a:lnTo>
                <a:lnTo>
                  <a:pt x="147455" y="171110"/>
                </a:lnTo>
                <a:close/>
              </a:path>
              <a:path w="275589" h="276859">
                <a:moveTo>
                  <a:pt x="149345" y="165526"/>
                </a:moveTo>
                <a:lnTo>
                  <a:pt x="145719" y="168909"/>
                </a:lnTo>
                <a:lnTo>
                  <a:pt x="147881" y="171158"/>
                </a:lnTo>
                <a:lnTo>
                  <a:pt x="150469" y="171449"/>
                </a:lnTo>
                <a:lnTo>
                  <a:pt x="151117" y="165731"/>
                </a:lnTo>
                <a:lnTo>
                  <a:pt x="149345" y="165526"/>
                </a:lnTo>
                <a:close/>
              </a:path>
              <a:path w="275589" h="276859">
                <a:moveTo>
                  <a:pt x="151117" y="165731"/>
                </a:moveTo>
                <a:lnTo>
                  <a:pt x="150469" y="171449"/>
                </a:lnTo>
                <a:lnTo>
                  <a:pt x="153492" y="171449"/>
                </a:lnTo>
                <a:lnTo>
                  <a:pt x="156235" y="168909"/>
                </a:lnTo>
                <a:lnTo>
                  <a:pt x="156579" y="166361"/>
                </a:lnTo>
                <a:lnTo>
                  <a:pt x="151117" y="165731"/>
                </a:lnTo>
                <a:close/>
              </a:path>
              <a:path w="275589" h="276859">
                <a:moveTo>
                  <a:pt x="156579" y="166361"/>
                </a:moveTo>
                <a:lnTo>
                  <a:pt x="156235" y="168909"/>
                </a:lnTo>
                <a:lnTo>
                  <a:pt x="153492" y="171449"/>
                </a:lnTo>
                <a:lnTo>
                  <a:pt x="153822" y="171449"/>
                </a:lnTo>
                <a:lnTo>
                  <a:pt x="156438" y="168909"/>
                </a:lnTo>
                <a:lnTo>
                  <a:pt x="156579" y="166361"/>
                </a:lnTo>
                <a:close/>
              </a:path>
              <a:path w="275589" h="276859">
                <a:moveTo>
                  <a:pt x="156865" y="164453"/>
                </a:moveTo>
                <a:lnTo>
                  <a:pt x="156768" y="165099"/>
                </a:lnTo>
                <a:lnTo>
                  <a:pt x="156438" y="168909"/>
                </a:lnTo>
                <a:lnTo>
                  <a:pt x="153822" y="171449"/>
                </a:lnTo>
                <a:lnTo>
                  <a:pt x="163454" y="171449"/>
                </a:lnTo>
                <a:lnTo>
                  <a:pt x="156865" y="164453"/>
                </a:lnTo>
                <a:close/>
              </a:path>
              <a:path w="275589" h="276859">
                <a:moveTo>
                  <a:pt x="145468" y="168611"/>
                </a:moveTo>
                <a:lnTo>
                  <a:pt x="145453" y="168909"/>
                </a:lnTo>
                <a:lnTo>
                  <a:pt x="147455" y="171110"/>
                </a:lnTo>
                <a:lnTo>
                  <a:pt x="147881" y="171158"/>
                </a:lnTo>
                <a:lnTo>
                  <a:pt x="145719" y="168909"/>
                </a:lnTo>
                <a:lnTo>
                  <a:pt x="145468" y="168611"/>
                </a:lnTo>
                <a:close/>
              </a:path>
              <a:path w="275589" h="276859">
                <a:moveTo>
                  <a:pt x="84112" y="152399"/>
                </a:moveTo>
                <a:lnTo>
                  <a:pt x="82803" y="163829"/>
                </a:lnTo>
                <a:lnTo>
                  <a:pt x="147455" y="171110"/>
                </a:lnTo>
                <a:lnTo>
                  <a:pt x="145453" y="168909"/>
                </a:lnTo>
                <a:lnTo>
                  <a:pt x="145468" y="168611"/>
                </a:lnTo>
                <a:lnTo>
                  <a:pt x="136805" y="158335"/>
                </a:lnTo>
                <a:lnTo>
                  <a:pt x="84112" y="152399"/>
                </a:lnTo>
                <a:close/>
              </a:path>
              <a:path w="275589" h="276859">
                <a:moveTo>
                  <a:pt x="145643" y="165099"/>
                </a:moveTo>
                <a:lnTo>
                  <a:pt x="145468" y="168611"/>
                </a:lnTo>
                <a:lnTo>
                  <a:pt x="145719" y="168909"/>
                </a:lnTo>
                <a:lnTo>
                  <a:pt x="149345" y="165526"/>
                </a:lnTo>
                <a:lnTo>
                  <a:pt x="145643" y="165099"/>
                </a:lnTo>
                <a:close/>
              </a:path>
              <a:path w="275589" h="276859">
                <a:moveTo>
                  <a:pt x="136805" y="158335"/>
                </a:moveTo>
                <a:lnTo>
                  <a:pt x="145468" y="168611"/>
                </a:lnTo>
                <a:lnTo>
                  <a:pt x="145692" y="164368"/>
                </a:lnTo>
                <a:lnTo>
                  <a:pt x="146024" y="159373"/>
                </a:lnTo>
                <a:lnTo>
                  <a:pt x="136805" y="158335"/>
                </a:lnTo>
                <a:close/>
              </a:path>
              <a:path w="275589" h="276859">
                <a:moveTo>
                  <a:pt x="153885" y="161289"/>
                </a:moveTo>
                <a:lnTo>
                  <a:pt x="151353" y="163653"/>
                </a:lnTo>
                <a:lnTo>
                  <a:pt x="151117" y="165731"/>
                </a:lnTo>
                <a:lnTo>
                  <a:pt x="156579" y="166361"/>
                </a:lnTo>
                <a:lnTo>
                  <a:pt x="156704" y="165526"/>
                </a:lnTo>
                <a:lnTo>
                  <a:pt x="156785" y="164368"/>
                </a:lnTo>
                <a:lnTo>
                  <a:pt x="153885" y="161289"/>
                </a:lnTo>
                <a:close/>
              </a:path>
              <a:path w="275589" h="276859">
                <a:moveTo>
                  <a:pt x="151353" y="163653"/>
                </a:moveTo>
                <a:lnTo>
                  <a:pt x="149345" y="165526"/>
                </a:lnTo>
                <a:lnTo>
                  <a:pt x="151117" y="165731"/>
                </a:lnTo>
                <a:lnTo>
                  <a:pt x="151353" y="163653"/>
                </a:lnTo>
                <a:close/>
              </a:path>
              <a:path w="275589" h="276859">
                <a:moveTo>
                  <a:pt x="146024" y="159373"/>
                </a:moveTo>
                <a:lnTo>
                  <a:pt x="145643" y="165099"/>
                </a:lnTo>
                <a:lnTo>
                  <a:pt x="149345" y="165526"/>
                </a:lnTo>
                <a:lnTo>
                  <a:pt x="151353" y="163653"/>
                </a:lnTo>
                <a:lnTo>
                  <a:pt x="151764" y="160019"/>
                </a:lnTo>
                <a:lnTo>
                  <a:pt x="146024" y="159373"/>
                </a:lnTo>
                <a:close/>
              </a:path>
              <a:path w="275589" h="276859">
                <a:moveTo>
                  <a:pt x="156785" y="164368"/>
                </a:moveTo>
                <a:lnTo>
                  <a:pt x="156713" y="165469"/>
                </a:lnTo>
                <a:lnTo>
                  <a:pt x="156768" y="165099"/>
                </a:lnTo>
                <a:lnTo>
                  <a:pt x="156785" y="164368"/>
                </a:lnTo>
                <a:close/>
              </a:path>
              <a:path w="275589" h="276859">
                <a:moveTo>
                  <a:pt x="154216" y="72389"/>
                </a:moveTo>
                <a:lnTo>
                  <a:pt x="151574" y="74929"/>
                </a:lnTo>
                <a:lnTo>
                  <a:pt x="151383" y="78739"/>
                </a:lnTo>
                <a:lnTo>
                  <a:pt x="146458" y="152836"/>
                </a:lnTo>
                <a:lnTo>
                  <a:pt x="153885" y="161289"/>
                </a:lnTo>
                <a:lnTo>
                  <a:pt x="156785" y="164368"/>
                </a:lnTo>
                <a:lnTo>
                  <a:pt x="156834" y="163610"/>
                </a:lnTo>
                <a:lnTo>
                  <a:pt x="154800" y="160019"/>
                </a:lnTo>
                <a:lnTo>
                  <a:pt x="157069" y="160019"/>
                </a:lnTo>
                <a:lnTo>
                  <a:pt x="162572" y="76199"/>
                </a:lnTo>
                <a:lnTo>
                  <a:pt x="160273" y="73659"/>
                </a:lnTo>
                <a:lnTo>
                  <a:pt x="154216" y="72389"/>
                </a:lnTo>
                <a:close/>
              </a:path>
              <a:path w="275589" h="276859">
                <a:moveTo>
                  <a:pt x="84112" y="152399"/>
                </a:moveTo>
                <a:lnTo>
                  <a:pt x="81089" y="152399"/>
                </a:lnTo>
                <a:lnTo>
                  <a:pt x="78333" y="153669"/>
                </a:lnTo>
                <a:lnTo>
                  <a:pt x="77635" y="160019"/>
                </a:lnTo>
                <a:lnTo>
                  <a:pt x="79794" y="162559"/>
                </a:lnTo>
                <a:lnTo>
                  <a:pt x="82803" y="163829"/>
                </a:lnTo>
                <a:lnTo>
                  <a:pt x="84112" y="152399"/>
                </a:lnTo>
                <a:close/>
              </a:path>
              <a:path w="275589" h="276859">
                <a:moveTo>
                  <a:pt x="146458" y="152836"/>
                </a:moveTo>
                <a:lnTo>
                  <a:pt x="146024" y="159373"/>
                </a:lnTo>
                <a:lnTo>
                  <a:pt x="151764" y="160019"/>
                </a:lnTo>
                <a:lnTo>
                  <a:pt x="151353" y="163653"/>
                </a:lnTo>
                <a:lnTo>
                  <a:pt x="153885" y="161289"/>
                </a:lnTo>
                <a:lnTo>
                  <a:pt x="146458" y="152836"/>
                </a:lnTo>
                <a:close/>
              </a:path>
              <a:path w="275589" h="276859">
                <a:moveTo>
                  <a:pt x="157069" y="160019"/>
                </a:moveTo>
                <a:lnTo>
                  <a:pt x="154800" y="160019"/>
                </a:lnTo>
                <a:lnTo>
                  <a:pt x="156834" y="163610"/>
                </a:lnTo>
                <a:lnTo>
                  <a:pt x="157069" y="160019"/>
                </a:lnTo>
                <a:close/>
              </a:path>
              <a:path w="275589" h="276859">
                <a:moveTo>
                  <a:pt x="88531" y="63499"/>
                </a:moveTo>
                <a:lnTo>
                  <a:pt x="78397" y="68579"/>
                </a:lnTo>
                <a:lnTo>
                  <a:pt x="80136" y="72389"/>
                </a:lnTo>
                <a:lnTo>
                  <a:pt x="81152" y="73659"/>
                </a:lnTo>
                <a:lnTo>
                  <a:pt x="84843" y="81279"/>
                </a:lnTo>
                <a:lnTo>
                  <a:pt x="87671" y="86359"/>
                </a:lnTo>
                <a:lnTo>
                  <a:pt x="91027" y="92709"/>
                </a:lnTo>
                <a:lnTo>
                  <a:pt x="104298" y="114299"/>
                </a:lnTo>
                <a:lnTo>
                  <a:pt x="115866" y="132079"/>
                </a:lnTo>
                <a:lnTo>
                  <a:pt x="129661" y="149859"/>
                </a:lnTo>
                <a:lnTo>
                  <a:pt x="136805" y="158335"/>
                </a:lnTo>
                <a:lnTo>
                  <a:pt x="146024" y="159373"/>
                </a:lnTo>
                <a:lnTo>
                  <a:pt x="146458" y="152836"/>
                </a:lnTo>
                <a:lnTo>
                  <a:pt x="138264" y="143509"/>
                </a:lnTo>
                <a:lnTo>
                  <a:pt x="124831" y="125729"/>
                </a:lnTo>
                <a:lnTo>
                  <a:pt x="113555" y="109219"/>
                </a:lnTo>
                <a:lnTo>
                  <a:pt x="104406" y="93979"/>
                </a:lnTo>
                <a:lnTo>
                  <a:pt x="99021" y="85089"/>
                </a:lnTo>
                <a:lnTo>
                  <a:pt x="91084" y="69849"/>
                </a:lnTo>
                <a:lnTo>
                  <a:pt x="89141" y="64769"/>
                </a:lnTo>
                <a:lnTo>
                  <a:pt x="88531" y="63499"/>
                </a:lnTo>
                <a:close/>
              </a:path>
              <a:path w="275589" h="276859">
                <a:moveTo>
                  <a:pt x="84099" y="59689"/>
                </a:moveTo>
                <a:lnTo>
                  <a:pt x="78498" y="62229"/>
                </a:lnTo>
                <a:lnTo>
                  <a:pt x="77190" y="64769"/>
                </a:lnTo>
                <a:lnTo>
                  <a:pt x="78397" y="68579"/>
                </a:lnTo>
                <a:lnTo>
                  <a:pt x="88531" y="63499"/>
                </a:lnTo>
                <a:lnTo>
                  <a:pt x="87325" y="60959"/>
                </a:lnTo>
                <a:lnTo>
                  <a:pt x="84099" y="59689"/>
                </a:lnTo>
                <a:close/>
              </a:path>
              <a:path w="275589" h="276859">
                <a:moveTo>
                  <a:pt x="157533" y="10159"/>
                </a:moveTo>
                <a:lnTo>
                  <a:pt x="31191" y="10159"/>
                </a:lnTo>
                <a:lnTo>
                  <a:pt x="43955" y="11429"/>
                </a:lnTo>
                <a:lnTo>
                  <a:pt x="74393" y="11429"/>
                </a:lnTo>
                <a:lnTo>
                  <a:pt x="108817" y="13969"/>
                </a:lnTo>
                <a:lnTo>
                  <a:pt x="160947" y="21589"/>
                </a:lnTo>
                <a:lnTo>
                  <a:pt x="176907" y="26669"/>
                </a:lnTo>
                <a:lnTo>
                  <a:pt x="191349" y="30479"/>
                </a:lnTo>
                <a:lnTo>
                  <a:pt x="203950" y="36829"/>
                </a:lnTo>
                <a:lnTo>
                  <a:pt x="214388" y="43179"/>
                </a:lnTo>
                <a:lnTo>
                  <a:pt x="220992" y="34289"/>
                </a:lnTo>
                <a:lnTo>
                  <a:pt x="209169" y="26669"/>
                </a:lnTo>
                <a:lnTo>
                  <a:pt x="195318" y="20319"/>
                </a:lnTo>
                <a:lnTo>
                  <a:pt x="179892" y="15239"/>
                </a:lnTo>
                <a:lnTo>
                  <a:pt x="163347" y="11429"/>
                </a:lnTo>
                <a:lnTo>
                  <a:pt x="157533" y="10159"/>
                </a:lnTo>
                <a:close/>
              </a:path>
              <a:path w="275589" h="276859">
                <a:moveTo>
                  <a:pt x="220992" y="34289"/>
                </a:moveTo>
                <a:lnTo>
                  <a:pt x="214388" y="43179"/>
                </a:lnTo>
                <a:lnTo>
                  <a:pt x="217677" y="39369"/>
                </a:lnTo>
                <a:lnTo>
                  <a:pt x="225826" y="39369"/>
                </a:lnTo>
                <a:lnTo>
                  <a:pt x="220992" y="34289"/>
                </a:lnTo>
                <a:close/>
              </a:path>
              <a:path w="275589" h="276859">
                <a:moveTo>
                  <a:pt x="58821" y="0"/>
                </a:moveTo>
                <a:lnTo>
                  <a:pt x="5283" y="0"/>
                </a:lnTo>
                <a:lnTo>
                  <a:pt x="5511" y="5079"/>
                </a:lnTo>
                <a:lnTo>
                  <a:pt x="5740" y="11429"/>
                </a:lnTo>
                <a:lnTo>
                  <a:pt x="10375" y="11429"/>
                </a:lnTo>
                <a:lnTo>
                  <a:pt x="11080" y="11361"/>
                </a:lnTo>
                <a:lnTo>
                  <a:pt x="11010" y="5079"/>
                </a:lnTo>
                <a:lnTo>
                  <a:pt x="127952" y="5079"/>
                </a:lnTo>
                <a:lnTo>
                  <a:pt x="109883" y="3809"/>
                </a:lnTo>
                <a:lnTo>
                  <a:pt x="92100" y="1269"/>
                </a:lnTo>
                <a:lnTo>
                  <a:pt x="74948" y="1269"/>
                </a:lnTo>
                <a:lnTo>
                  <a:pt x="58821" y="0"/>
                </a:lnTo>
                <a:close/>
              </a:path>
              <a:path w="275589" h="276859">
                <a:moveTo>
                  <a:pt x="11080" y="11361"/>
                </a:moveTo>
                <a:lnTo>
                  <a:pt x="10375" y="11429"/>
                </a:lnTo>
                <a:lnTo>
                  <a:pt x="11082" y="11429"/>
                </a:lnTo>
                <a:close/>
              </a:path>
              <a:path w="275589" h="276859">
                <a:moveTo>
                  <a:pt x="127952" y="5079"/>
                </a:moveTo>
                <a:lnTo>
                  <a:pt x="11010" y="5079"/>
                </a:lnTo>
                <a:lnTo>
                  <a:pt x="11080" y="11361"/>
                </a:lnTo>
                <a:lnTo>
                  <a:pt x="23380" y="10159"/>
                </a:lnTo>
                <a:lnTo>
                  <a:pt x="157533" y="10159"/>
                </a:lnTo>
                <a:lnTo>
                  <a:pt x="145907" y="7619"/>
                </a:lnTo>
                <a:lnTo>
                  <a:pt x="127952" y="5079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7283" y="436322"/>
            <a:ext cx="286385" cy="121285"/>
          </a:xfrm>
          <a:custGeom>
            <a:avLst/>
            <a:gdLst/>
            <a:ahLst/>
            <a:cxnLst/>
            <a:rect l="l" t="t" r="r" b="b"/>
            <a:pathLst>
              <a:path w="286385" h="121284">
                <a:moveTo>
                  <a:pt x="61810" y="0"/>
                </a:moveTo>
                <a:lnTo>
                  <a:pt x="40708" y="3747"/>
                </a:lnTo>
                <a:lnTo>
                  <a:pt x="20732" y="15038"/>
                </a:lnTo>
                <a:lnTo>
                  <a:pt x="5843" y="33941"/>
                </a:lnTo>
                <a:lnTo>
                  <a:pt x="0" y="60528"/>
                </a:lnTo>
                <a:lnTo>
                  <a:pt x="5843" y="87118"/>
                </a:lnTo>
                <a:lnTo>
                  <a:pt x="20732" y="106030"/>
                </a:lnTo>
                <a:lnTo>
                  <a:pt x="40708" y="117329"/>
                </a:lnTo>
                <a:lnTo>
                  <a:pt x="61810" y="121081"/>
                </a:lnTo>
                <a:lnTo>
                  <a:pt x="61810" y="110058"/>
                </a:lnTo>
                <a:lnTo>
                  <a:pt x="44199" y="106928"/>
                </a:lnTo>
                <a:lnTo>
                  <a:pt x="27816" y="97585"/>
                </a:lnTo>
                <a:lnTo>
                  <a:pt x="15733" y="82095"/>
                </a:lnTo>
                <a:lnTo>
                  <a:pt x="11023" y="60528"/>
                </a:lnTo>
                <a:lnTo>
                  <a:pt x="15733" y="38967"/>
                </a:lnTo>
                <a:lnTo>
                  <a:pt x="27816" y="23482"/>
                </a:lnTo>
                <a:lnTo>
                  <a:pt x="44199" y="14140"/>
                </a:lnTo>
                <a:lnTo>
                  <a:pt x="61810" y="11010"/>
                </a:lnTo>
                <a:lnTo>
                  <a:pt x="61810" y="0"/>
                </a:lnTo>
                <a:close/>
              </a:path>
              <a:path w="286385" h="121284">
                <a:moveTo>
                  <a:pt x="107988" y="87160"/>
                </a:moveTo>
                <a:lnTo>
                  <a:pt x="98711" y="95870"/>
                </a:lnTo>
                <a:lnTo>
                  <a:pt x="88728" y="103171"/>
                </a:lnTo>
                <a:lnTo>
                  <a:pt x="76830" y="108191"/>
                </a:lnTo>
                <a:lnTo>
                  <a:pt x="61810" y="110058"/>
                </a:lnTo>
                <a:lnTo>
                  <a:pt x="61810" y="121081"/>
                </a:lnTo>
                <a:lnTo>
                  <a:pt x="80010" y="118744"/>
                </a:lnTo>
                <a:lnTo>
                  <a:pt x="94295" y="112679"/>
                </a:lnTo>
                <a:lnTo>
                  <a:pt x="105807" y="104306"/>
                </a:lnTo>
                <a:lnTo>
                  <a:pt x="115684" y="95046"/>
                </a:lnTo>
                <a:lnTo>
                  <a:pt x="107988" y="87160"/>
                </a:lnTo>
                <a:close/>
              </a:path>
              <a:path w="286385" h="121284">
                <a:moveTo>
                  <a:pt x="147370" y="57035"/>
                </a:moveTo>
                <a:lnTo>
                  <a:pt x="175636" y="103828"/>
                </a:lnTo>
                <a:lnTo>
                  <a:pt x="224408" y="121081"/>
                </a:lnTo>
                <a:lnTo>
                  <a:pt x="224408" y="110058"/>
                </a:lnTo>
                <a:lnTo>
                  <a:pt x="201400" y="106143"/>
                </a:lnTo>
                <a:lnTo>
                  <a:pt x="182494" y="95200"/>
                </a:lnTo>
                <a:lnTo>
                  <a:pt x="165285" y="78431"/>
                </a:lnTo>
                <a:lnTo>
                  <a:pt x="147370" y="57035"/>
                </a:lnTo>
                <a:close/>
              </a:path>
              <a:path w="286385" h="121284">
                <a:moveTo>
                  <a:pt x="224408" y="0"/>
                </a:moveTo>
                <a:lnTo>
                  <a:pt x="224408" y="11010"/>
                </a:lnTo>
                <a:lnTo>
                  <a:pt x="242013" y="14140"/>
                </a:lnTo>
                <a:lnTo>
                  <a:pt x="258392" y="23482"/>
                </a:lnTo>
                <a:lnTo>
                  <a:pt x="270473" y="38967"/>
                </a:lnTo>
                <a:lnTo>
                  <a:pt x="275183" y="60528"/>
                </a:lnTo>
                <a:lnTo>
                  <a:pt x="270473" y="82095"/>
                </a:lnTo>
                <a:lnTo>
                  <a:pt x="258392" y="97585"/>
                </a:lnTo>
                <a:lnTo>
                  <a:pt x="242013" y="106928"/>
                </a:lnTo>
                <a:lnTo>
                  <a:pt x="224408" y="110058"/>
                </a:lnTo>
                <a:lnTo>
                  <a:pt x="224408" y="121081"/>
                </a:lnTo>
                <a:lnTo>
                  <a:pt x="245503" y="117329"/>
                </a:lnTo>
                <a:lnTo>
                  <a:pt x="265476" y="106030"/>
                </a:lnTo>
                <a:lnTo>
                  <a:pt x="280364" y="87118"/>
                </a:lnTo>
                <a:lnTo>
                  <a:pt x="286207" y="60528"/>
                </a:lnTo>
                <a:lnTo>
                  <a:pt x="280364" y="33941"/>
                </a:lnTo>
                <a:lnTo>
                  <a:pt x="265476" y="15038"/>
                </a:lnTo>
                <a:lnTo>
                  <a:pt x="245503" y="3747"/>
                </a:lnTo>
                <a:lnTo>
                  <a:pt x="224408" y="0"/>
                </a:lnTo>
                <a:close/>
              </a:path>
              <a:path w="286385" h="121284">
                <a:moveTo>
                  <a:pt x="110159" y="85039"/>
                </a:moveTo>
                <a:lnTo>
                  <a:pt x="107988" y="87160"/>
                </a:lnTo>
                <a:lnTo>
                  <a:pt x="115684" y="95046"/>
                </a:lnTo>
                <a:lnTo>
                  <a:pt x="117855" y="92913"/>
                </a:lnTo>
                <a:lnTo>
                  <a:pt x="117894" y="89433"/>
                </a:lnTo>
                <a:lnTo>
                  <a:pt x="113652" y="85077"/>
                </a:lnTo>
                <a:lnTo>
                  <a:pt x="110159" y="85039"/>
                </a:lnTo>
                <a:close/>
              </a:path>
              <a:path w="286385" h="121284">
                <a:moveTo>
                  <a:pt x="61810" y="0"/>
                </a:moveTo>
                <a:lnTo>
                  <a:pt x="61810" y="11010"/>
                </a:lnTo>
                <a:lnTo>
                  <a:pt x="84811" y="14923"/>
                </a:lnTo>
                <a:lnTo>
                  <a:pt x="103714" y="25861"/>
                </a:lnTo>
                <a:lnTo>
                  <a:pt x="120921" y="42627"/>
                </a:lnTo>
                <a:lnTo>
                  <a:pt x="138836" y="64020"/>
                </a:lnTo>
                <a:lnTo>
                  <a:pt x="147370" y="57035"/>
                </a:lnTo>
                <a:lnTo>
                  <a:pt x="129322" y="35431"/>
                </a:lnTo>
                <a:lnTo>
                  <a:pt x="110572" y="17235"/>
                </a:lnTo>
                <a:lnTo>
                  <a:pt x="88831" y="4680"/>
                </a:lnTo>
                <a:lnTo>
                  <a:pt x="61810" y="0"/>
                </a:lnTo>
                <a:close/>
              </a:path>
              <a:path w="286385" h="121284">
                <a:moveTo>
                  <a:pt x="170522" y="26009"/>
                </a:moveTo>
                <a:lnTo>
                  <a:pt x="168351" y="28143"/>
                </a:lnTo>
                <a:lnTo>
                  <a:pt x="168313" y="31635"/>
                </a:lnTo>
                <a:lnTo>
                  <a:pt x="172554" y="35979"/>
                </a:lnTo>
                <a:lnTo>
                  <a:pt x="176047" y="36017"/>
                </a:lnTo>
                <a:lnTo>
                  <a:pt x="178231" y="33896"/>
                </a:lnTo>
                <a:lnTo>
                  <a:pt x="170522" y="26009"/>
                </a:lnTo>
                <a:close/>
              </a:path>
              <a:path w="286385" h="121284">
                <a:moveTo>
                  <a:pt x="224408" y="0"/>
                </a:moveTo>
                <a:lnTo>
                  <a:pt x="205239" y="3221"/>
                </a:lnTo>
                <a:lnTo>
                  <a:pt x="189441" y="10756"/>
                </a:lnTo>
                <a:lnTo>
                  <a:pt x="177654" y="19416"/>
                </a:lnTo>
                <a:lnTo>
                  <a:pt x="170522" y="26009"/>
                </a:lnTo>
                <a:lnTo>
                  <a:pt x="178231" y="33896"/>
                </a:lnTo>
                <a:lnTo>
                  <a:pt x="184970" y="27689"/>
                </a:lnTo>
                <a:lnTo>
                  <a:pt x="195267" y="20115"/>
                </a:lnTo>
                <a:lnTo>
                  <a:pt x="208590" y="13709"/>
                </a:lnTo>
                <a:lnTo>
                  <a:pt x="224408" y="11010"/>
                </a:lnTo>
                <a:lnTo>
                  <a:pt x="224408" y="0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03286" y="2097965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5" h="283844">
                <a:moveTo>
                  <a:pt x="141744" y="0"/>
                </a:moveTo>
                <a:lnTo>
                  <a:pt x="96942" y="7226"/>
                </a:lnTo>
                <a:lnTo>
                  <a:pt x="58032" y="27349"/>
                </a:lnTo>
                <a:lnTo>
                  <a:pt x="27348" y="58035"/>
                </a:lnTo>
                <a:lnTo>
                  <a:pt x="7226" y="96949"/>
                </a:lnTo>
                <a:lnTo>
                  <a:pt x="0" y="141757"/>
                </a:lnTo>
                <a:lnTo>
                  <a:pt x="7226" y="186565"/>
                </a:lnTo>
                <a:lnTo>
                  <a:pt x="27348" y="225479"/>
                </a:lnTo>
                <a:lnTo>
                  <a:pt x="58032" y="256165"/>
                </a:lnTo>
                <a:lnTo>
                  <a:pt x="96942" y="276288"/>
                </a:lnTo>
                <a:lnTo>
                  <a:pt x="141744" y="283514"/>
                </a:lnTo>
                <a:lnTo>
                  <a:pt x="141744" y="272491"/>
                </a:lnTo>
                <a:lnTo>
                  <a:pt x="90858" y="262218"/>
                </a:lnTo>
                <a:lnTo>
                  <a:pt x="49302" y="234203"/>
                </a:lnTo>
                <a:lnTo>
                  <a:pt x="21285" y="192649"/>
                </a:lnTo>
                <a:lnTo>
                  <a:pt x="11010" y="141757"/>
                </a:lnTo>
                <a:lnTo>
                  <a:pt x="21285" y="90871"/>
                </a:lnTo>
                <a:lnTo>
                  <a:pt x="49302" y="49315"/>
                </a:lnTo>
                <a:lnTo>
                  <a:pt x="90858" y="21297"/>
                </a:lnTo>
                <a:lnTo>
                  <a:pt x="141744" y="11023"/>
                </a:lnTo>
                <a:lnTo>
                  <a:pt x="141744" y="0"/>
                </a:lnTo>
                <a:close/>
              </a:path>
              <a:path w="283845" h="283844">
                <a:moveTo>
                  <a:pt x="141744" y="0"/>
                </a:moveTo>
                <a:lnTo>
                  <a:pt x="141744" y="11023"/>
                </a:lnTo>
                <a:lnTo>
                  <a:pt x="192638" y="21297"/>
                </a:lnTo>
                <a:lnTo>
                  <a:pt x="234197" y="49315"/>
                </a:lnTo>
                <a:lnTo>
                  <a:pt x="262216" y="90871"/>
                </a:lnTo>
                <a:lnTo>
                  <a:pt x="272491" y="141757"/>
                </a:lnTo>
                <a:lnTo>
                  <a:pt x="262216" y="192649"/>
                </a:lnTo>
                <a:lnTo>
                  <a:pt x="234197" y="234203"/>
                </a:lnTo>
                <a:lnTo>
                  <a:pt x="192638" y="262218"/>
                </a:lnTo>
                <a:lnTo>
                  <a:pt x="141744" y="272491"/>
                </a:lnTo>
                <a:lnTo>
                  <a:pt x="141744" y="283514"/>
                </a:lnTo>
                <a:lnTo>
                  <a:pt x="186549" y="276288"/>
                </a:lnTo>
                <a:lnTo>
                  <a:pt x="225465" y="256165"/>
                </a:lnTo>
                <a:lnTo>
                  <a:pt x="256157" y="225479"/>
                </a:lnTo>
                <a:lnTo>
                  <a:pt x="276285" y="186565"/>
                </a:lnTo>
                <a:lnTo>
                  <a:pt x="283514" y="141757"/>
                </a:lnTo>
                <a:lnTo>
                  <a:pt x="276285" y="96949"/>
                </a:lnTo>
                <a:lnTo>
                  <a:pt x="256157" y="58035"/>
                </a:lnTo>
                <a:lnTo>
                  <a:pt x="225465" y="27349"/>
                </a:lnTo>
                <a:lnTo>
                  <a:pt x="186549" y="7226"/>
                </a:lnTo>
                <a:lnTo>
                  <a:pt x="141744" y="0"/>
                </a:lnTo>
                <a:close/>
              </a:path>
              <a:path w="283845" h="283844">
                <a:moveTo>
                  <a:pt x="141033" y="217106"/>
                </a:moveTo>
                <a:lnTo>
                  <a:pt x="137998" y="217106"/>
                </a:lnTo>
                <a:lnTo>
                  <a:pt x="135521" y="219570"/>
                </a:lnTo>
                <a:lnTo>
                  <a:pt x="135521" y="225653"/>
                </a:lnTo>
                <a:lnTo>
                  <a:pt x="137998" y="228130"/>
                </a:lnTo>
                <a:lnTo>
                  <a:pt x="141033" y="228130"/>
                </a:lnTo>
                <a:lnTo>
                  <a:pt x="141033" y="217106"/>
                </a:lnTo>
                <a:close/>
              </a:path>
              <a:path w="283845" h="283844">
                <a:moveTo>
                  <a:pt x="225679" y="136956"/>
                </a:moveTo>
                <a:lnTo>
                  <a:pt x="219595" y="136956"/>
                </a:lnTo>
                <a:lnTo>
                  <a:pt x="217131" y="139420"/>
                </a:lnTo>
                <a:lnTo>
                  <a:pt x="217131" y="142468"/>
                </a:lnTo>
                <a:lnTo>
                  <a:pt x="211163" y="171479"/>
                </a:lnTo>
                <a:lnTo>
                  <a:pt x="194875" y="195208"/>
                </a:lnTo>
                <a:lnTo>
                  <a:pt x="170690" y="211227"/>
                </a:lnTo>
                <a:lnTo>
                  <a:pt x="141033" y="217106"/>
                </a:lnTo>
                <a:lnTo>
                  <a:pt x="141033" y="228130"/>
                </a:lnTo>
                <a:lnTo>
                  <a:pt x="174904" y="221412"/>
                </a:lnTo>
                <a:lnTo>
                  <a:pt x="202601" y="203077"/>
                </a:lnTo>
                <a:lnTo>
                  <a:pt x="221295" y="175853"/>
                </a:lnTo>
                <a:lnTo>
                  <a:pt x="228155" y="142468"/>
                </a:lnTo>
                <a:lnTo>
                  <a:pt x="228155" y="139420"/>
                </a:lnTo>
                <a:lnTo>
                  <a:pt x="225679" y="136956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35756" y="2114713"/>
            <a:ext cx="275590" cy="247015"/>
          </a:xfrm>
          <a:custGeom>
            <a:avLst/>
            <a:gdLst/>
            <a:ahLst/>
            <a:cxnLst/>
            <a:rect l="l" t="t" r="r" b="b"/>
            <a:pathLst>
              <a:path w="275589" h="247014">
                <a:moveTo>
                  <a:pt x="71958" y="187845"/>
                </a:moveTo>
                <a:lnTo>
                  <a:pt x="71958" y="198869"/>
                </a:lnTo>
                <a:lnTo>
                  <a:pt x="88226" y="200786"/>
                </a:lnTo>
                <a:lnTo>
                  <a:pt x="103882" y="205908"/>
                </a:lnTo>
                <a:lnTo>
                  <a:pt x="119324" y="213292"/>
                </a:lnTo>
                <a:lnTo>
                  <a:pt x="150726" y="230815"/>
                </a:lnTo>
                <a:lnTo>
                  <a:pt x="167265" y="238713"/>
                </a:lnTo>
                <a:lnTo>
                  <a:pt x="184756" y="244400"/>
                </a:lnTo>
                <a:lnTo>
                  <a:pt x="203390" y="246583"/>
                </a:lnTo>
                <a:lnTo>
                  <a:pt x="203390" y="235559"/>
                </a:lnTo>
                <a:lnTo>
                  <a:pt x="187127" y="233644"/>
                </a:lnTo>
                <a:lnTo>
                  <a:pt x="171472" y="228525"/>
                </a:lnTo>
                <a:lnTo>
                  <a:pt x="156031" y="221141"/>
                </a:lnTo>
                <a:lnTo>
                  <a:pt x="124634" y="203624"/>
                </a:lnTo>
                <a:lnTo>
                  <a:pt x="108094" y="195724"/>
                </a:lnTo>
                <a:lnTo>
                  <a:pt x="90599" y="190031"/>
                </a:lnTo>
                <a:lnTo>
                  <a:pt x="71958" y="187845"/>
                </a:lnTo>
                <a:close/>
              </a:path>
              <a:path w="275589" h="247014">
                <a:moveTo>
                  <a:pt x="265874" y="212763"/>
                </a:moveTo>
                <a:lnTo>
                  <a:pt x="225988" y="232052"/>
                </a:lnTo>
                <a:lnTo>
                  <a:pt x="203390" y="235559"/>
                </a:lnTo>
                <a:lnTo>
                  <a:pt x="203390" y="246583"/>
                </a:lnTo>
                <a:lnTo>
                  <a:pt x="240686" y="238642"/>
                </a:lnTo>
                <a:lnTo>
                  <a:pt x="272342" y="221678"/>
                </a:lnTo>
                <a:lnTo>
                  <a:pt x="265874" y="212763"/>
                </a:lnTo>
                <a:close/>
              </a:path>
              <a:path w="275589" h="247014">
                <a:moveTo>
                  <a:pt x="3009" y="212763"/>
                </a:moveTo>
                <a:lnTo>
                  <a:pt x="546" y="214553"/>
                </a:lnTo>
                <a:lnTo>
                  <a:pt x="0" y="217995"/>
                </a:lnTo>
                <a:lnTo>
                  <a:pt x="3568" y="222923"/>
                </a:lnTo>
                <a:lnTo>
                  <a:pt x="7023" y="223469"/>
                </a:lnTo>
                <a:lnTo>
                  <a:pt x="9486" y="221678"/>
                </a:lnTo>
                <a:lnTo>
                  <a:pt x="3009" y="212763"/>
                </a:lnTo>
                <a:close/>
              </a:path>
              <a:path w="275589" h="247014">
                <a:moveTo>
                  <a:pt x="71958" y="187845"/>
                </a:moveTo>
                <a:lnTo>
                  <a:pt x="34667" y="195802"/>
                </a:lnTo>
                <a:lnTo>
                  <a:pt x="3022" y="212750"/>
                </a:lnTo>
                <a:lnTo>
                  <a:pt x="9486" y="221678"/>
                </a:lnTo>
                <a:lnTo>
                  <a:pt x="11722" y="220141"/>
                </a:lnTo>
                <a:lnTo>
                  <a:pt x="49371" y="202377"/>
                </a:lnTo>
                <a:lnTo>
                  <a:pt x="71958" y="198869"/>
                </a:lnTo>
                <a:lnTo>
                  <a:pt x="71958" y="187845"/>
                </a:lnTo>
                <a:close/>
              </a:path>
              <a:path w="275589" h="247014">
                <a:moveTo>
                  <a:pt x="268338" y="210972"/>
                </a:moveTo>
                <a:lnTo>
                  <a:pt x="265874" y="212763"/>
                </a:lnTo>
                <a:lnTo>
                  <a:pt x="272351" y="221678"/>
                </a:lnTo>
                <a:lnTo>
                  <a:pt x="274815" y="219887"/>
                </a:lnTo>
                <a:lnTo>
                  <a:pt x="275361" y="216446"/>
                </a:lnTo>
                <a:lnTo>
                  <a:pt x="271780" y="211531"/>
                </a:lnTo>
                <a:lnTo>
                  <a:pt x="268338" y="210972"/>
                </a:lnTo>
                <a:close/>
              </a:path>
              <a:path w="275589" h="247014">
                <a:moveTo>
                  <a:pt x="71958" y="95427"/>
                </a:moveTo>
                <a:lnTo>
                  <a:pt x="71958" y="106451"/>
                </a:lnTo>
                <a:lnTo>
                  <a:pt x="88294" y="108252"/>
                </a:lnTo>
                <a:lnTo>
                  <a:pt x="103998" y="113061"/>
                </a:lnTo>
                <a:lnTo>
                  <a:pt x="119462" y="119985"/>
                </a:lnTo>
                <a:lnTo>
                  <a:pt x="150858" y="136385"/>
                </a:lnTo>
                <a:lnTo>
                  <a:pt x="167376" y="143773"/>
                </a:lnTo>
                <a:lnTo>
                  <a:pt x="184822" y="149090"/>
                </a:lnTo>
                <a:lnTo>
                  <a:pt x="203390" y="151129"/>
                </a:lnTo>
                <a:lnTo>
                  <a:pt x="203390" y="140093"/>
                </a:lnTo>
                <a:lnTo>
                  <a:pt x="187061" y="138292"/>
                </a:lnTo>
                <a:lnTo>
                  <a:pt x="171361" y="133483"/>
                </a:lnTo>
                <a:lnTo>
                  <a:pt x="155898" y="126559"/>
                </a:lnTo>
                <a:lnTo>
                  <a:pt x="124489" y="110167"/>
                </a:lnTo>
                <a:lnTo>
                  <a:pt x="107969" y="102782"/>
                </a:lnTo>
                <a:lnTo>
                  <a:pt x="90524" y="97467"/>
                </a:lnTo>
                <a:lnTo>
                  <a:pt x="71958" y="95427"/>
                </a:lnTo>
                <a:close/>
              </a:path>
              <a:path w="275589" h="247014">
                <a:moveTo>
                  <a:pt x="266014" y="118719"/>
                </a:moveTo>
                <a:lnTo>
                  <a:pt x="226080" y="136802"/>
                </a:lnTo>
                <a:lnTo>
                  <a:pt x="203390" y="140093"/>
                </a:lnTo>
                <a:lnTo>
                  <a:pt x="203390" y="151129"/>
                </a:lnTo>
                <a:lnTo>
                  <a:pt x="250850" y="139471"/>
                </a:lnTo>
                <a:lnTo>
                  <a:pt x="272199" y="127838"/>
                </a:lnTo>
                <a:lnTo>
                  <a:pt x="266014" y="118719"/>
                </a:lnTo>
                <a:close/>
              </a:path>
              <a:path w="275589" h="247014">
                <a:moveTo>
                  <a:pt x="3149" y="118719"/>
                </a:moveTo>
                <a:lnTo>
                  <a:pt x="622" y="120434"/>
                </a:lnTo>
                <a:lnTo>
                  <a:pt x="206" y="122681"/>
                </a:lnTo>
                <a:lnTo>
                  <a:pt x="89" y="124015"/>
                </a:lnTo>
                <a:lnTo>
                  <a:pt x="1911" y="126720"/>
                </a:lnTo>
                <a:lnTo>
                  <a:pt x="3403" y="128892"/>
                </a:lnTo>
                <a:lnTo>
                  <a:pt x="6832" y="129539"/>
                </a:lnTo>
                <a:lnTo>
                  <a:pt x="9347" y="127838"/>
                </a:lnTo>
                <a:lnTo>
                  <a:pt x="3149" y="118719"/>
                </a:lnTo>
                <a:close/>
              </a:path>
              <a:path w="275589" h="247014">
                <a:moveTo>
                  <a:pt x="71958" y="95427"/>
                </a:moveTo>
                <a:lnTo>
                  <a:pt x="24498" y="107086"/>
                </a:lnTo>
                <a:lnTo>
                  <a:pt x="3162" y="118719"/>
                </a:lnTo>
                <a:lnTo>
                  <a:pt x="9347" y="127838"/>
                </a:lnTo>
                <a:lnTo>
                  <a:pt x="11602" y="126377"/>
                </a:lnTo>
                <a:lnTo>
                  <a:pt x="12941" y="125552"/>
                </a:lnTo>
                <a:lnTo>
                  <a:pt x="49279" y="109742"/>
                </a:lnTo>
                <a:lnTo>
                  <a:pt x="71958" y="106451"/>
                </a:lnTo>
                <a:lnTo>
                  <a:pt x="71958" y="95427"/>
                </a:lnTo>
                <a:close/>
              </a:path>
              <a:path w="275589" h="247014">
                <a:moveTo>
                  <a:pt x="268528" y="117005"/>
                </a:moveTo>
                <a:lnTo>
                  <a:pt x="266014" y="118719"/>
                </a:lnTo>
                <a:lnTo>
                  <a:pt x="272211" y="127838"/>
                </a:lnTo>
                <a:lnTo>
                  <a:pt x="274739" y="126123"/>
                </a:lnTo>
                <a:lnTo>
                  <a:pt x="275263" y="123278"/>
                </a:lnTo>
                <a:lnTo>
                  <a:pt x="275270" y="122529"/>
                </a:lnTo>
                <a:lnTo>
                  <a:pt x="271957" y="117652"/>
                </a:lnTo>
                <a:lnTo>
                  <a:pt x="268528" y="117005"/>
                </a:lnTo>
                <a:close/>
              </a:path>
              <a:path w="275589" h="247014">
                <a:moveTo>
                  <a:pt x="71958" y="0"/>
                </a:moveTo>
                <a:lnTo>
                  <a:pt x="71958" y="11023"/>
                </a:lnTo>
                <a:lnTo>
                  <a:pt x="88226" y="12938"/>
                </a:lnTo>
                <a:lnTo>
                  <a:pt x="103882" y="18057"/>
                </a:lnTo>
                <a:lnTo>
                  <a:pt x="119324" y="25441"/>
                </a:lnTo>
                <a:lnTo>
                  <a:pt x="150726" y="42958"/>
                </a:lnTo>
                <a:lnTo>
                  <a:pt x="167265" y="50858"/>
                </a:lnTo>
                <a:lnTo>
                  <a:pt x="184756" y="56551"/>
                </a:lnTo>
                <a:lnTo>
                  <a:pt x="203390" y="58737"/>
                </a:lnTo>
                <a:lnTo>
                  <a:pt x="203390" y="47713"/>
                </a:lnTo>
                <a:lnTo>
                  <a:pt x="187127" y="45796"/>
                </a:lnTo>
                <a:lnTo>
                  <a:pt x="171472" y="40674"/>
                </a:lnTo>
                <a:lnTo>
                  <a:pt x="156031" y="33290"/>
                </a:lnTo>
                <a:lnTo>
                  <a:pt x="124634" y="15768"/>
                </a:lnTo>
                <a:lnTo>
                  <a:pt x="108094" y="7869"/>
                </a:lnTo>
                <a:lnTo>
                  <a:pt x="90599" y="2182"/>
                </a:lnTo>
                <a:lnTo>
                  <a:pt x="71958" y="0"/>
                </a:lnTo>
                <a:close/>
              </a:path>
              <a:path w="275589" h="247014">
                <a:moveTo>
                  <a:pt x="265874" y="24917"/>
                </a:moveTo>
                <a:lnTo>
                  <a:pt x="225988" y="44205"/>
                </a:lnTo>
                <a:lnTo>
                  <a:pt x="203390" y="47713"/>
                </a:lnTo>
                <a:lnTo>
                  <a:pt x="203390" y="58737"/>
                </a:lnTo>
                <a:lnTo>
                  <a:pt x="240686" y="50781"/>
                </a:lnTo>
                <a:lnTo>
                  <a:pt x="271614" y="34328"/>
                </a:lnTo>
                <a:lnTo>
                  <a:pt x="271907" y="34150"/>
                </a:lnTo>
                <a:lnTo>
                  <a:pt x="272342" y="33820"/>
                </a:lnTo>
                <a:lnTo>
                  <a:pt x="265874" y="24917"/>
                </a:lnTo>
                <a:close/>
              </a:path>
              <a:path w="275589" h="247014">
                <a:moveTo>
                  <a:pt x="3009" y="24917"/>
                </a:moveTo>
                <a:lnTo>
                  <a:pt x="546" y="26695"/>
                </a:lnTo>
                <a:lnTo>
                  <a:pt x="0" y="30137"/>
                </a:lnTo>
                <a:lnTo>
                  <a:pt x="3568" y="35064"/>
                </a:lnTo>
                <a:lnTo>
                  <a:pt x="7023" y="35610"/>
                </a:lnTo>
                <a:lnTo>
                  <a:pt x="9486" y="33820"/>
                </a:lnTo>
                <a:lnTo>
                  <a:pt x="3009" y="24917"/>
                </a:lnTo>
                <a:close/>
              </a:path>
              <a:path w="275589" h="247014">
                <a:moveTo>
                  <a:pt x="71958" y="0"/>
                </a:moveTo>
                <a:lnTo>
                  <a:pt x="34667" y="7950"/>
                </a:lnTo>
                <a:lnTo>
                  <a:pt x="3009" y="24917"/>
                </a:lnTo>
                <a:lnTo>
                  <a:pt x="9486" y="33820"/>
                </a:lnTo>
                <a:lnTo>
                  <a:pt x="11722" y="32283"/>
                </a:lnTo>
                <a:lnTo>
                  <a:pt x="13068" y="31394"/>
                </a:lnTo>
                <a:lnTo>
                  <a:pt x="49371" y="14531"/>
                </a:lnTo>
                <a:lnTo>
                  <a:pt x="71958" y="11023"/>
                </a:lnTo>
                <a:lnTo>
                  <a:pt x="71958" y="0"/>
                </a:lnTo>
                <a:close/>
              </a:path>
              <a:path w="275589" h="247014">
                <a:moveTo>
                  <a:pt x="268338" y="23113"/>
                </a:moveTo>
                <a:lnTo>
                  <a:pt x="265874" y="24917"/>
                </a:lnTo>
                <a:lnTo>
                  <a:pt x="272351" y="33820"/>
                </a:lnTo>
                <a:lnTo>
                  <a:pt x="274815" y="32042"/>
                </a:lnTo>
                <a:lnTo>
                  <a:pt x="275361" y="28587"/>
                </a:lnTo>
                <a:lnTo>
                  <a:pt x="271780" y="23660"/>
                </a:lnTo>
                <a:lnTo>
                  <a:pt x="268338" y="23113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07762" y="2092354"/>
            <a:ext cx="294005" cy="294005"/>
          </a:xfrm>
          <a:custGeom>
            <a:avLst/>
            <a:gdLst/>
            <a:ahLst/>
            <a:cxnLst/>
            <a:rect l="l" t="t" r="r" b="b"/>
            <a:pathLst>
              <a:path w="294005" h="294005">
                <a:moveTo>
                  <a:pt x="42989" y="242912"/>
                </a:moveTo>
                <a:lnTo>
                  <a:pt x="40843" y="245071"/>
                </a:lnTo>
                <a:lnTo>
                  <a:pt x="40843" y="248564"/>
                </a:lnTo>
                <a:lnTo>
                  <a:pt x="45148" y="252857"/>
                </a:lnTo>
                <a:lnTo>
                  <a:pt x="48640" y="252857"/>
                </a:lnTo>
                <a:lnTo>
                  <a:pt x="50787" y="250710"/>
                </a:lnTo>
                <a:lnTo>
                  <a:pt x="42989" y="242912"/>
                </a:lnTo>
                <a:close/>
              </a:path>
              <a:path w="294005" h="294005">
                <a:moveTo>
                  <a:pt x="250710" y="242912"/>
                </a:moveTo>
                <a:lnTo>
                  <a:pt x="242912" y="250710"/>
                </a:lnTo>
                <a:lnTo>
                  <a:pt x="245059" y="252857"/>
                </a:lnTo>
                <a:lnTo>
                  <a:pt x="248551" y="252857"/>
                </a:lnTo>
                <a:lnTo>
                  <a:pt x="252856" y="248564"/>
                </a:lnTo>
                <a:lnTo>
                  <a:pt x="252856" y="245071"/>
                </a:lnTo>
                <a:lnTo>
                  <a:pt x="250710" y="242912"/>
                </a:lnTo>
                <a:close/>
              </a:path>
              <a:path w="294005" h="294005">
                <a:moveTo>
                  <a:pt x="57975" y="227926"/>
                </a:moveTo>
                <a:lnTo>
                  <a:pt x="42989" y="242912"/>
                </a:lnTo>
                <a:lnTo>
                  <a:pt x="50787" y="250710"/>
                </a:lnTo>
                <a:lnTo>
                  <a:pt x="65773" y="235712"/>
                </a:lnTo>
                <a:lnTo>
                  <a:pt x="57975" y="227926"/>
                </a:lnTo>
                <a:close/>
              </a:path>
              <a:path w="294005" h="294005">
                <a:moveTo>
                  <a:pt x="235724" y="227926"/>
                </a:moveTo>
                <a:lnTo>
                  <a:pt x="227926" y="235712"/>
                </a:lnTo>
                <a:lnTo>
                  <a:pt x="242912" y="250710"/>
                </a:lnTo>
                <a:lnTo>
                  <a:pt x="250710" y="242912"/>
                </a:lnTo>
                <a:lnTo>
                  <a:pt x="235724" y="227926"/>
                </a:lnTo>
                <a:close/>
              </a:path>
              <a:path w="294005" h="294005">
                <a:moveTo>
                  <a:pt x="63626" y="225767"/>
                </a:moveTo>
                <a:lnTo>
                  <a:pt x="60147" y="225767"/>
                </a:lnTo>
                <a:lnTo>
                  <a:pt x="57975" y="227926"/>
                </a:lnTo>
                <a:lnTo>
                  <a:pt x="65773" y="235712"/>
                </a:lnTo>
                <a:lnTo>
                  <a:pt x="67919" y="233565"/>
                </a:lnTo>
                <a:lnTo>
                  <a:pt x="67919" y="230073"/>
                </a:lnTo>
                <a:lnTo>
                  <a:pt x="63626" y="225767"/>
                </a:lnTo>
                <a:close/>
              </a:path>
              <a:path w="294005" h="294005">
                <a:moveTo>
                  <a:pt x="233552" y="225767"/>
                </a:moveTo>
                <a:lnTo>
                  <a:pt x="230073" y="225767"/>
                </a:lnTo>
                <a:lnTo>
                  <a:pt x="225780" y="230073"/>
                </a:lnTo>
                <a:lnTo>
                  <a:pt x="225780" y="233565"/>
                </a:lnTo>
                <a:lnTo>
                  <a:pt x="227926" y="235712"/>
                </a:lnTo>
                <a:lnTo>
                  <a:pt x="235724" y="227926"/>
                </a:lnTo>
                <a:lnTo>
                  <a:pt x="233552" y="225767"/>
                </a:lnTo>
                <a:close/>
              </a:path>
              <a:path w="294005" h="294005">
                <a:moveTo>
                  <a:pt x="146824" y="60579"/>
                </a:moveTo>
                <a:lnTo>
                  <a:pt x="113240" y="67360"/>
                </a:lnTo>
                <a:lnTo>
                  <a:pt x="85813" y="85852"/>
                </a:lnTo>
                <a:lnTo>
                  <a:pt x="67321" y="113278"/>
                </a:lnTo>
                <a:lnTo>
                  <a:pt x="60540" y="146862"/>
                </a:lnTo>
                <a:lnTo>
                  <a:pt x="67321" y="180447"/>
                </a:lnTo>
                <a:lnTo>
                  <a:pt x="85813" y="207873"/>
                </a:lnTo>
                <a:lnTo>
                  <a:pt x="113240" y="226365"/>
                </a:lnTo>
                <a:lnTo>
                  <a:pt x="146824" y="233146"/>
                </a:lnTo>
                <a:lnTo>
                  <a:pt x="146824" y="222123"/>
                </a:lnTo>
                <a:lnTo>
                  <a:pt x="117534" y="216208"/>
                </a:lnTo>
                <a:lnTo>
                  <a:pt x="93611" y="200080"/>
                </a:lnTo>
                <a:lnTo>
                  <a:pt x="77480" y="176158"/>
                </a:lnTo>
                <a:lnTo>
                  <a:pt x="71564" y="146862"/>
                </a:lnTo>
                <a:lnTo>
                  <a:pt x="77480" y="117567"/>
                </a:lnTo>
                <a:lnTo>
                  <a:pt x="93611" y="93645"/>
                </a:lnTo>
                <a:lnTo>
                  <a:pt x="117534" y="77516"/>
                </a:lnTo>
                <a:lnTo>
                  <a:pt x="146824" y="71602"/>
                </a:lnTo>
                <a:lnTo>
                  <a:pt x="146824" y="60579"/>
                </a:lnTo>
                <a:close/>
              </a:path>
              <a:path w="294005" h="294005">
                <a:moveTo>
                  <a:pt x="146824" y="60579"/>
                </a:moveTo>
                <a:lnTo>
                  <a:pt x="146824" y="71602"/>
                </a:lnTo>
                <a:lnTo>
                  <a:pt x="176118" y="77516"/>
                </a:lnTo>
                <a:lnTo>
                  <a:pt x="200036" y="93645"/>
                </a:lnTo>
                <a:lnTo>
                  <a:pt x="216160" y="117567"/>
                </a:lnTo>
                <a:lnTo>
                  <a:pt x="222072" y="146862"/>
                </a:lnTo>
                <a:lnTo>
                  <a:pt x="216160" y="176158"/>
                </a:lnTo>
                <a:lnTo>
                  <a:pt x="200036" y="200080"/>
                </a:lnTo>
                <a:lnTo>
                  <a:pt x="176118" y="216208"/>
                </a:lnTo>
                <a:lnTo>
                  <a:pt x="146824" y="222123"/>
                </a:lnTo>
                <a:lnTo>
                  <a:pt x="146824" y="233146"/>
                </a:lnTo>
                <a:lnTo>
                  <a:pt x="180409" y="226365"/>
                </a:lnTo>
                <a:lnTo>
                  <a:pt x="207835" y="207873"/>
                </a:lnTo>
                <a:lnTo>
                  <a:pt x="226327" y="180447"/>
                </a:lnTo>
                <a:lnTo>
                  <a:pt x="233108" y="146862"/>
                </a:lnTo>
                <a:lnTo>
                  <a:pt x="226327" y="113278"/>
                </a:lnTo>
                <a:lnTo>
                  <a:pt x="207835" y="85852"/>
                </a:lnTo>
                <a:lnTo>
                  <a:pt x="180409" y="67360"/>
                </a:lnTo>
                <a:lnTo>
                  <a:pt x="146824" y="60579"/>
                </a:lnTo>
                <a:close/>
              </a:path>
              <a:path w="294005" h="294005">
                <a:moveTo>
                  <a:pt x="65773" y="58026"/>
                </a:moveTo>
                <a:lnTo>
                  <a:pt x="57975" y="65824"/>
                </a:lnTo>
                <a:lnTo>
                  <a:pt x="60147" y="67983"/>
                </a:lnTo>
                <a:lnTo>
                  <a:pt x="63626" y="67983"/>
                </a:lnTo>
                <a:lnTo>
                  <a:pt x="67919" y="63665"/>
                </a:lnTo>
                <a:lnTo>
                  <a:pt x="67919" y="60172"/>
                </a:lnTo>
                <a:lnTo>
                  <a:pt x="65773" y="58026"/>
                </a:lnTo>
                <a:close/>
              </a:path>
              <a:path w="294005" h="294005">
                <a:moveTo>
                  <a:pt x="227926" y="58026"/>
                </a:moveTo>
                <a:lnTo>
                  <a:pt x="225780" y="60172"/>
                </a:lnTo>
                <a:lnTo>
                  <a:pt x="225780" y="63665"/>
                </a:lnTo>
                <a:lnTo>
                  <a:pt x="230073" y="67983"/>
                </a:lnTo>
                <a:lnTo>
                  <a:pt x="233552" y="67983"/>
                </a:lnTo>
                <a:lnTo>
                  <a:pt x="235724" y="65824"/>
                </a:lnTo>
                <a:lnTo>
                  <a:pt x="227926" y="58026"/>
                </a:lnTo>
                <a:close/>
              </a:path>
              <a:path w="294005" h="294005">
                <a:moveTo>
                  <a:pt x="50787" y="43040"/>
                </a:moveTo>
                <a:lnTo>
                  <a:pt x="42989" y="50838"/>
                </a:lnTo>
                <a:lnTo>
                  <a:pt x="57975" y="65824"/>
                </a:lnTo>
                <a:lnTo>
                  <a:pt x="65773" y="58026"/>
                </a:lnTo>
                <a:lnTo>
                  <a:pt x="50787" y="43040"/>
                </a:lnTo>
                <a:close/>
              </a:path>
              <a:path w="294005" h="294005">
                <a:moveTo>
                  <a:pt x="242912" y="43040"/>
                </a:moveTo>
                <a:lnTo>
                  <a:pt x="227926" y="58026"/>
                </a:lnTo>
                <a:lnTo>
                  <a:pt x="235724" y="65824"/>
                </a:lnTo>
                <a:lnTo>
                  <a:pt x="250710" y="50838"/>
                </a:lnTo>
                <a:lnTo>
                  <a:pt x="242912" y="43040"/>
                </a:lnTo>
                <a:close/>
              </a:path>
              <a:path w="294005" h="294005">
                <a:moveTo>
                  <a:pt x="48640" y="40881"/>
                </a:moveTo>
                <a:lnTo>
                  <a:pt x="45148" y="40881"/>
                </a:lnTo>
                <a:lnTo>
                  <a:pt x="40843" y="45186"/>
                </a:lnTo>
                <a:lnTo>
                  <a:pt x="40843" y="48679"/>
                </a:lnTo>
                <a:lnTo>
                  <a:pt x="42989" y="50838"/>
                </a:lnTo>
                <a:lnTo>
                  <a:pt x="50787" y="43040"/>
                </a:lnTo>
                <a:lnTo>
                  <a:pt x="48640" y="40881"/>
                </a:lnTo>
                <a:close/>
              </a:path>
              <a:path w="294005" h="294005">
                <a:moveTo>
                  <a:pt x="248551" y="40881"/>
                </a:moveTo>
                <a:lnTo>
                  <a:pt x="245059" y="40881"/>
                </a:lnTo>
                <a:lnTo>
                  <a:pt x="242912" y="43040"/>
                </a:lnTo>
                <a:lnTo>
                  <a:pt x="250710" y="50838"/>
                </a:lnTo>
                <a:lnTo>
                  <a:pt x="252856" y="48679"/>
                </a:lnTo>
                <a:lnTo>
                  <a:pt x="252856" y="45186"/>
                </a:lnTo>
                <a:lnTo>
                  <a:pt x="248551" y="40881"/>
                </a:lnTo>
                <a:close/>
              </a:path>
              <a:path w="294005" h="294005">
                <a:moveTo>
                  <a:pt x="5499" y="141338"/>
                </a:moveTo>
                <a:lnTo>
                  <a:pt x="2463" y="141338"/>
                </a:lnTo>
                <a:lnTo>
                  <a:pt x="0" y="143802"/>
                </a:lnTo>
                <a:lnTo>
                  <a:pt x="0" y="149898"/>
                </a:lnTo>
                <a:lnTo>
                  <a:pt x="2463" y="152361"/>
                </a:lnTo>
                <a:lnTo>
                  <a:pt x="5499" y="152361"/>
                </a:lnTo>
                <a:lnTo>
                  <a:pt x="5499" y="141338"/>
                </a:lnTo>
                <a:close/>
              </a:path>
              <a:path w="294005" h="294005">
                <a:moveTo>
                  <a:pt x="26695" y="141338"/>
                </a:moveTo>
                <a:lnTo>
                  <a:pt x="5499" y="141338"/>
                </a:lnTo>
                <a:lnTo>
                  <a:pt x="5499" y="152361"/>
                </a:lnTo>
                <a:lnTo>
                  <a:pt x="26695" y="152361"/>
                </a:lnTo>
                <a:lnTo>
                  <a:pt x="26695" y="141338"/>
                </a:lnTo>
                <a:close/>
              </a:path>
              <a:path w="294005" h="294005">
                <a:moveTo>
                  <a:pt x="29743" y="141338"/>
                </a:moveTo>
                <a:lnTo>
                  <a:pt x="26695" y="141338"/>
                </a:lnTo>
                <a:lnTo>
                  <a:pt x="26695" y="152361"/>
                </a:lnTo>
                <a:lnTo>
                  <a:pt x="29743" y="152361"/>
                </a:lnTo>
                <a:lnTo>
                  <a:pt x="32219" y="149898"/>
                </a:lnTo>
                <a:lnTo>
                  <a:pt x="32219" y="143802"/>
                </a:lnTo>
                <a:lnTo>
                  <a:pt x="29743" y="141338"/>
                </a:lnTo>
                <a:close/>
              </a:path>
              <a:path w="294005" h="294005">
                <a:moveTo>
                  <a:pt x="267004" y="141338"/>
                </a:moveTo>
                <a:lnTo>
                  <a:pt x="263956" y="141338"/>
                </a:lnTo>
                <a:lnTo>
                  <a:pt x="261480" y="143802"/>
                </a:lnTo>
                <a:lnTo>
                  <a:pt x="261480" y="149898"/>
                </a:lnTo>
                <a:lnTo>
                  <a:pt x="263956" y="152361"/>
                </a:lnTo>
                <a:lnTo>
                  <a:pt x="267004" y="152361"/>
                </a:lnTo>
                <a:lnTo>
                  <a:pt x="267004" y="141338"/>
                </a:lnTo>
                <a:close/>
              </a:path>
              <a:path w="294005" h="294005">
                <a:moveTo>
                  <a:pt x="288201" y="141338"/>
                </a:moveTo>
                <a:lnTo>
                  <a:pt x="267004" y="141338"/>
                </a:lnTo>
                <a:lnTo>
                  <a:pt x="267004" y="152361"/>
                </a:lnTo>
                <a:lnTo>
                  <a:pt x="288201" y="152361"/>
                </a:lnTo>
                <a:lnTo>
                  <a:pt x="288201" y="141338"/>
                </a:lnTo>
                <a:close/>
              </a:path>
              <a:path w="294005" h="294005">
                <a:moveTo>
                  <a:pt x="291236" y="141338"/>
                </a:moveTo>
                <a:lnTo>
                  <a:pt x="288201" y="141338"/>
                </a:lnTo>
                <a:lnTo>
                  <a:pt x="288201" y="152361"/>
                </a:lnTo>
                <a:lnTo>
                  <a:pt x="291236" y="152361"/>
                </a:lnTo>
                <a:lnTo>
                  <a:pt x="293712" y="149898"/>
                </a:lnTo>
                <a:lnTo>
                  <a:pt x="293712" y="143802"/>
                </a:lnTo>
                <a:lnTo>
                  <a:pt x="291236" y="141338"/>
                </a:lnTo>
                <a:close/>
              </a:path>
              <a:path w="294005" h="294005">
                <a:moveTo>
                  <a:pt x="149885" y="0"/>
                </a:moveTo>
                <a:lnTo>
                  <a:pt x="143789" y="0"/>
                </a:lnTo>
                <a:lnTo>
                  <a:pt x="141338" y="2476"/>
                </a:lnTo>
                <a:lnTo>
                  <a:pt x="141338" y="5511"/>
                </a:lnTo>
                <a:lnTo>
                  <a:pt x="152336" y="5511"/>
                </a:lnTo>
                <a:lnTo>
                  <a:pt x="152336" y="2476"/>
                </a:lnTo>
                <a:lnTo>
                  <a:pt x="149885" y="0"/>
                </a:lnTo>
                <a:close/>
              </a:path>
              <a:path w="294005" h="294005">
                <a:moveTo>
                  <a:pt x="152361" y="5524"/>
                </a:moveTo>
                <a:lnTo>
                  <a:pt x="141338" y="5524"/>
                </a:lnTo>
                <a:lnTo>
                  <a:pt x="141338" y="29768"/>
                </a:lnTo>
                <a:lnTo>
                  <a:pt x="143789" y="32219"/>
                </a:lnTo>
                <a:lnTo>
                  <a:pt x="149885" y="32219"/>
                </a:lnTo>
                <a:lnTo>
                  <a:pt x="152336" y="29768"/>
                </a:lnTo>
                <a:lnTo>
                  <a:pt x="152361" y="26720"/>
                </a:lnTo>
                <a:lnTo>
                  <a:pt x="152361" y="5524"/>
                </a:lnTo>
                <a:close/>
              </a:path>
              <a:path w="294005" h="294005">
                <a:moveTo>
                  <a:pt x="152374" y="288213"/>
                </a:moveTo>
                <a:lnTo>
                  <a:pt x="141350" y="288213"/>
                </a:lnTo>
                <a:lnTo>
                  <a:pt x="141350" y="291261"/>
                </a:lnTo>
                <a:lnTo>
                  <a:pt x="143814" y="293725"/>
                </a:lnTo>
                <a:lnTo>
                  <a:pt x="149910" y="293725"/>
                </a:lnTo>
                <a:lnTo>
                  <a:pt x="152374" y="291261"/>
                </a:lnTo>
                <a:lnTo>
                  <a:pt x="152374" y="288213"/>
                </a:lnTo>
                <a:close/>
              </a:path>
              <a:path w="294005" h="294005">
                <a:moveTo>
                  <a:pt x="149910" y="262001"/>
                </a:moveTo>
                <a:lnTo>
                  <a:pt x="143814" y="262001"/>
                </a:lnTo>
                <a:lnTo>
                  <a:pt x="141350" y="264452"/>
                </a:lnTo>
                <a:lnTo>
                  <a:pt x="141350" y="288201"/>
                </a:lnTo>
                <a:lnTo>
                  <a:pt x="152374" y="288201"/>
                </a:lnTo>
                <a:lnTo>
                  <a:pt x="152374" y="264452"/>
                </a:lnTo>
                <a:lnTo>
                  <a:pt x="149910" y="262001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0847" y="2098897"/>
            <a:ext cx="275590" cy="276860"/>
          </a:xfrm>
          <a:custGeom>
            <a:avLst/>
            <a:gdLst/>
            <a:ahLst/>
            <a:cxnLst/>
            <a:rect l="l" t="t" r="r" b="b"/>
            <a:pathLst>
              <a:path w="275590" h="276860">
                <a:moveTo>
                  <a:pt x="272567" y="266700"/>
                </a:moveTo>
                <a:lnTo>
                  <a:pt x="269240" y="271780"/>
                </a:lnTo>
                <a:lnTo>
                  <a:pt x="265925" y="275590"/>
                </a:lnTo>
                <a:lnTo>
                  <a:pt x="268351" y="276860"/>
                </a:lnTo>
                <a:lnTo>
                  <a:pt x="271818" y="276860"/>
                </a:lnTo>
                <a:lnTo>
                  <a:pt x="275475" y="271780"/>
                </a:lnTo>
                <a:lnTo>
                  <a:pt x="274993" y="269240"/>
                </a:lnTo>
                <a:lnTo>
                  <a:pt x="272567" y="266700"/>
                </a:lnTo>
                <a:close/>
              </a:path>
              <a:path w="275590" h="276860">
                <a:moveTo>
                  <a:pt x="147840" y="171102"/>
                </a:moveTo>
                <a:lnTo>
                  <a:pt x="183834" y="207010"/>
                </a:lnTo>
                <a:lnTo>
                  <a:pt x="231790" y="248920"/>
                </a:lnTo>
                <a:lnTo>
                  <a:pt x="239925" y="255270"/>
                </a:lnTo>
                <a:lnTo>
                  <a:pt x="247226" y="261620"/>
                </a:lnTo>
                <a:lnTo>
                  <a:pt x="253542" y="266700"/>
                </a:lnTo>
                <a:lnTo>
                  <a:pt x="260476" y="271780"/>
                </a:lnTo>
                <a:lnTo>
                  <a:pt x="265912" y="275590"/>
                </a:lnTo>
                <a:lnTo>
                  <a:pt x="272567" y="266700"/>
                </a:lnTo>
                <a:lnTo>
                  <a:pt x="267220" y="262890"/>
                </a:lnTo>
                <a:lnTo>
                  <a:pt x="264172" y="260350"/>
                </a:lnTo>
                <a:lnTo>
                  <a:pt x="254093" y="252730"/>
                </a:lnTo>
                <a:lnTo>
                  <a:pt x="246854" y="246380"/>
                </a:lnTo>
                <a:lnTo>
                  <a:pt x="238784" y="240030"/>
                </a:lnTo>
                <a:lnTo>
                  <a:pt x="230035" y="232410"/>
                </a:lnTo>
                <a:lnTo>
                  <a:pt x="211100" y="217170"/>
                </a:lnTo>
                <a:lnTo>
                  <a:pt x="191304" y="199390"/>
                </a:lnTo>
                <a:lnTo>
                  <a:pt x="171840" y="180340"/>
                </a:lnTo>
                <a:lnTo>
                  <a:pt x="163467" y="171450"/>
                </a:lnTo>
                <a:lnTo>
                  <a:pt x="150482" y="171450"/>
                </a:lnTo>
                <a:lnTo>
                  <a:pt x="147840" y="171102"/>
                </a:lnTo>
                <a:close/>
              </a:path>
              <a:path w="275590" h="276860">
                <a:moveTo>
                  <a:pt x="272567" y="266700"/>
                </a:moveTo>
                <a:lnTo>
                  <a:pt x="266000" y="275489"/>
                </a:lnTo>
                <a:lnTo>
                  <a:pt x="269240" y="271780"/>
                </a:lnTo>
                <a:lnTo>
                  <a:pt x="272567" y="266700"/>
                </a:lnTo>
                <a:close/>
              </a:path>
              <a:path w="275590" h="276860">
                <a:moveTo>
                  <a:pt x="182181" y="269240"/>
                </a:moveTo>
                <a:lnTo>
                  <a:pt x="170218" y="269240"/>
                </a:lnTo>
                <a:lnTo>
                  <a:pt x="174739" y="270510"/>
                </a:lnTo>
                <a:lnTo>
                  <a:pt x="178384" y="270510"/>
                </a:lnTo>
                <a:lnTo>
                  <a:pt x="182181" y="269240"/>
                </a:lnTo>
                <a:close/>
              </a:path>
              <a:path w="275590" h="276860">
                <a:moveTo>
                  <a:pt x="56070" y="214630"/>
                </a:moveTo>
                <a:lnTo>
                  <a:pt x="89895" y="252730"/>
                </a:lnTo>
                <a:lnTo>
                  <a:pt x="134658" y="266700"/>
                </a:lnTo>
                <a:lnTo>
                  <a:pt x="154314" y="269240"/>
                </a:lnTo>
                <a:lnTo>
                  <a:pt x="184962" y="269240"/>
                </a:lnTo>
                <a:lnTo>
                  <a:pt x="184111" y="259080"/>
                </a:lnTo>
                <a:lnTo>
                  <a:pt x="163435" y="259080"/>
                </a:lnTo>
                <a:lnTo>
                  <a:pt x="155325" y="257810"/>
                </a:lnTo>
                <a:lnTo>
                  <a:pt x="146328" y="256540"/>
                </a:lnTo>
                <a:lnTo>
                  <a:pt x="136626" y="255270"/>
                </a:lnTo>
                <a:lnTo>
                  <a:pt x="115833" y="250190"/>
                </a:lnTo>
                <a:lnTo>
                  <a:pt x="94562" y="242570"/>
                </a:lnTo>
                <a:lnTo>
                  <a:pt x="74184" y="229870"/>
                </a:lnTo>
                <a:lnTo>
                  <a:pt x="56070" y="214630"/>
                </a:lnTo>
                <a:close/>
              </a:path>
              <a:path w="275590" h="276860">
                <a:moveTo>
                  <a:pt x="187147" y="257810"/>
                </a:moveTo>
                <a:lnTo>
                  <a:pt x="184111" y="259080"/>
                </a:lnTo>
                <a:lnTo>
                  <a:pt x="184962" y="269240"/>
                </a:lnTo>
                <a:lnTo>
                  <a:pt x="187998" y="269240"/>
                </a:lnTo>
                <a:lnTo>
                  <a:pt x="190271" y="266700"/>
                </a:lnTo>
                <a:lnTo>
                  <a:pt x="189801" y="260350"/>
                </a:lnTo>
                <a:lnTo>
                  <a:pt x="187147" y="257810"/>
                </a:lnTo>
                <a:close/>
              </a:path>
              <a:path w="275590" h="276860">
                <a:moveTo>
                  <a:pt x="5283" y="0"/>
                </a:moveTo>
                <a:lnTo>
                  <a:pt x="2336" y="0"/>
                </a:lnTo>
                <a:lnTo>
                  <a:pt x="0" y="2540"/>
                </a:lnTo>
                <a:lnTo>
                  <a:pt x="1429" y="44450"/>
                </a:lnTo>
                <a:lnTo>
                  <a:pt x="5854" y="92710"/>
                </a:lnTo>
                <a:lnTo>
                  <a:pt x="15239" y="146050"/>
                </a:lnTo>
                <a:lnTo>
                  <a:pt x="31629" y="195580"/>
                </a:lnTo>
                <a:lnTo>
                  <a:pt x="47790" y="220980"/>
                </a:lnTo>
                <a:lnTo>
                  <a:pt x="56070" y="214630"/>
                </a:lnTo>
                <a:lnTo>
                  <a:pt x="48400" y="203200"/>
                </a:lnTo>
                <a:lnTo>
                  <a:pt x="41592" y="190500"/>
                </a:lnTo>
                <a:lnTo>
                  <a:pt x="25963" y="143510"/>
                </a:lnTo>
                <a:lnTo>
                  <a:pt x="16789" y="91440"/>
                </a:lnTo>
                <a:lnTo>
                  <a:pt x="12435" y="43180"/>
                </a:lnTo>
                <a:lnTo>
                  <a:pt x="11094" y="11430"/>
                </a:lnTo>
                <a:lnTo>
                  <a:pt x="5753" y="11430"/>
                </a:lnTo>
                <a:lnTo>
                  <a:pt x="5283" y="0"/>
                </a:lnTo>
                <a:close/>
              </a:path>
              <a:path w="275590" h="276860">
                <a:moveTo>
                  <a:pt x="252006" y="190500"/>
                </a:moveTo>
                <a:lnTo>
                  <a:pt x="251650" y="193040"/>
                </a:lnTo>
                <a:lnTo>
                  <a:pt x="253809" y="196850"/>
                </a:lnTo>
                <a:lnTo>
                  <a:pt x="259854" y="196850"/>
                </a:lnTo>
                <a:lnTo>
                  <a:pt x="262597" y="194310"/>
                </a:lnTo>
                <a:lnTo>
                  <a:pt x="262940" y="191770"/>
                </a:lnTo>
                <a:lnTo>
                  <a:pt x="252006" y="190500"/>
                </a:lnTo>
                <a:close/>
              </a:path>
              <a:path w="275590" h="276860">
                <a:moveTo>
                  <a:pt x="225838" y="39370"/>
                </a:moveTo>
                <a:lnTo>
                  <a:pt x="217690" y="39370"/>
                </a:lnTo>
                <a:lnTo>
                  <a:pt x="214388" y="43180"/>
                </a:lnTo>
                <a:lnTo>
                  <a:pt x="230140" y="59690"/>
                </a:lnTo>
                <a:lnTo>
                  <a:pt x="241144" y="81280"/>
                </a:lnTo>
                <a:lnTo>
                  <a:pt x="251993" y="130810"/>
                </a:lnTo>
                <a:lnTo>
                  <a:pt x="253309" y="168598"/>
                </a:lnTo>
                <a:lnTo>
                  <a:pt x="253212" y="172720"/>
                </a:lnTo>
                <a:lnTo>
                  <a:pt x="253060" y="176530"/>
                </a:lnTo>
                <a:lnTo>
                  <a:pt x="252704" y="182880"/>
                </a:lnTo>
                <a:lnTo>
                  <a:pt x="252006" y="190500"/>
                </a:lnTo>
                <a:lnTo>
                  <a:pt x="262940" y="191770"/>
                </a:lnTo>
                <a:lnTo>
                  <a:pt x="263283" y="187960"/>
                </a:lnTo>
                <a:lnTo>
                  <a:pt x="264020" y="179070"/>
                </a:lnTo>
                <a:lnTo>
                  <a:pt x="264223" y="172720"/>
                </a:lnTo>
                <a:lnTo>
                  <a:pt x="264323" y="168598"/>
                </a:lnTo>
                <a:lnTo>
                  <a:pt x="264227" y="149860"/>
                </a:lnTo>
                <a:lnTo>
                  <a:pt x="259008" y="102870"/>
                </a:lnTo>
                <a:lnTo>
                  <a:pt x="239130" y="53340"/>
                </a:lnTo>
                <a:lnTo>
                  <a:pt x="225838" y="39370"/>
                </a:lnTo>
                <a:close/>
              </a:path>
              <a:path w="275590" h="276860">
                <a:moveTo>
                  <a:pt x="147395" y="171044"/>
                </a:moveTo>
                <a:lnTo>
                  <a:pt x="147764" y="171450"/>
                </a:lnTo>
                <a:lnTo>
                  <a:pt x="148173" y="171450"/>
                </a:lnTo>
                <a:lnTo>
                  <a:pt x="147840" y="171102"/>
                </a:lnTo>
                <a:lnTo>
                  <a:pt x="147395" y="171044"/>
                </a:lnTo>
                <a:close/>
              </a:path>
              <a:path w="275590" h="276860">
                <a:moveTo>
                  <a:pt x="149357" y="165526"/>
                </a:moveTo>
                <a:lnTo>
                  <a:pt x="145732" y="168910"/>
                </a:lnTo>
                <a:lnTo>
                  <a:pt x="147840" y="171102"/>
                </a:lnTo>
                <a:lnTo>
                  <a:pt x="150482" y="171450"/>
                </a:lnTo>
                <a:lnTo>
                  <a:pt x="151130" y="165731"/>
                </a:lnTo>
                <a:lnTo>
                  <a:pt x="149357" y="165526"/>
                </a:lnTo>
                <a:close/>
              </a:path>
              <a:path w="275590" h="276860">
                <a:moveTo>
                  <a:pt x="151130" y="165731"/>
                </a:moveTo>
                <a:lnTo>
                  <a:pt x="150482" y="171450"/>
                </a:lnTo>
                <a:lnTo>
                  <a:pt x="153492" y="171450"/>
                </a:lnTo>
                <a:lnTo>
                  <a:pt x="156248" y="168910"/>
                </a:lnTo>
                <a:lnTo>
                  <a:pt x="156604" y="166362"/>
                </a:lnTo>
                <a:lnTo>
                  <a:pt x="151130" y="165731"/>
                </a:lnTo>
                <a:close/>
              </a:path>
              <a:path w="275590" h="276860">
                <a:moveTo>
                  <a:pt x="156604" y="166362"/>
                </a:moveTo>
                <a:lnTo>
                  <a:pt x="156248" y="168910"/>
                </a:lnTo>
                <a:lnTo>
                  <a:pt x="153492" y="171450"/>
                </a:lnTo>
                <a:lnTo>
                  <a:pt x="153835" y="171450"/>
                </a:lnTo>
                <a:lnTo>
                  <a:pt x="156451" y="168910"/>
                </a:lnTo>
                <a:lnTo>
                  <a:pt x="156604" y="166362"/>
                </a:lnTo>
                <a:close/>
              </a:path>
              <a:path w="275590" h="276860">
                <a:moveTo>
                  <a:pt x="156872" y="164447"/>
                </a:moveTo>
                <a:lnTo>
                  <a:pt x="156781" y="165100"/>
                </a:lnTo>
                <a:lnTo>
                  <a:pt x="156451" y="168910"/>
                </a:lnTo>
                <a:lnTo>
                  <a:pt x="153835" y="171450"/>
                </a:lnTo>
                <a:lnTo>
                  <a:pt x="163467" y="171450"/>
                </a:lnTo>
                <a:lnTo>
                  <a:pt x="156872" y="164447"/>
                </a:lnTo>
                <a:close/>
              </a:path>
              <a:path w="275590" h="276860">
                <a:moveTo>
                  <a:pt x="145469" y="168598"/>
                </a:moveTo>
                <a:lnTo>
                  <a:pt x="145453" y="168910"/>
                </a:lnTo>
                <a:lnTo>
                  <a:pt x="147395" y="171044"/>
                </a:lnTo>
                <a:lnTo>
                  <a:pt x="147840" y="171102"/>
                </a:lnTo>
                <a:lnTo>
                  <a:pt x="145732" y="168910"/>
                </a:lnTo>
                <a:lnTo>
                  <a:pt x="145469" y="168598"/>
                </a:lnTo>
                <a:close/>
              </a:path>
              <a:path w="275590" h="276860">
                <a:moveTo>
                  <a:pt x="84124" y="152400"/>
                </a:moveTo>
                <a:lnTo>
                  <a:pt x="82816" y="162560"/>
                </a:lnTo>
                <a:lnTo>
                  <a:pt x="147395" y="171044"/>
                </a:lnTo>
                <a:lnTo>
                  <a:pt x="145453" y="168910"/>
                </a:lnTo>
                <a:lnTo>
                  <a:pt x="145469" y="168598"/>
                </a:lnTo>
                <a:lnTo>
                  <a:pt x="136818" y="158335"/>
                </a:lnTo>
                <a:lnTo>
                  <a:pt x="84124" y="152400"/>
                </a:lnTo>
                <a:close/>
              </a:path>
              <a:path w="275590" h="276860">
                <a:moveTo>
                  <a:pt x="145656" y="165100"/>
                </a:moveTo>
                <a:lnTo>
                  <a:pt x="145469" y="168598"/>
                </a:lnTo>
                <a:lnTo>
                  <a:pt x="145732" y="168910"/>
                </a:lnTo>
                <a:lnTo>
                  <a:pt x="149357" y="165526"/>
                </a:lnTo>
                <a:lnTo>
                  <a:pt x="145656" y="165100"/>
                </a:lnTo>
                <a:close/>
              </a:path>
              <a:path w="275590" h="276860">
                <a:moveTo>
                  <a:pt x="136818" y="158335"/>
                </a:moveTo>
                <a:lnTo>
                  <a:pt x="145469" y="168598"/>
                </a:lnTo>
                <a:lnTo>
                  <a:pt x="145704" y="164368"/>
                </a:lnTo>
                <a:lnTo>
                  <a:pt x="146036" y="159373"/>
                </a:lnTo>
                <a:lnTo>
                  <a:pt x="136818" y="158335"/>
                </a:lnTo>
                <a:close/>
              </a:path>
              <a:path w="275590" h="276860">
                <a:moveTo>
                  <a:pt x="153898" y="161290"/>
                </a:moveTo>
                <a:lnTo>
                  <a:pt x="151390" y="163630"/>
                </a:lnTo>
                <a:lnTo>
                  <a:pt x="151130" y="165731"/>
                </a:lnTo>
                <a:lnTo>
                  <a:pt x="156604" y="166362"/>
                </a:lnTo>
                <a:lnTo>
                  <a:pt x="156722" y="165519"/>
                </a:lnTo>
                <a:lnTo>
                  <a:pt x="156798" y="164368"/>
                </a:lnTo>
                <a:lnTo>
                  <a:pt x="153898" y="161290"/>
                </a:lnTo>
                <a:close/>
              </a:path>
              <a:path w="275590" h="276860">
                <a:moveTo>
                  <a:pt x="151365" y="163653"/>
                </a:moveTo>
                <a:lnTo>
                  <a:pt x="149357" y="165526"/>
                </a:lnTo>
                <a:lnTo>
                  <a:pt x="151130" y="165731"/>
                </a:lnTo>
                <a:lnTo>
                  <a:pt x="151365" y="163653"/>
                </a:lnTo>
                <a:close/>
              </a:path>
              <a:path w="275590" h="276860">
                <a:moveTo>
                  <a:pt x="146036" y="159373"/>
                </a:moveTo>
                <a:lnTo>
                  <a:pt x="145656" y="165100"/>
                </a:lnTo>
                <a:lnTo>
                  <a:pt x="149366" y="165519"/>
                </a:lnTo>
                <a:lnTo>
                  <a:pt x="151365" y="163653"/>
                </a:lnTo>
                <a:lnTo>
                  <a:pt x="151777" y="160020"/>
                </a:lnTo>
                <a:lnTo>
                  <a:pt x="146036" y="159373"/>
                </a:lnTo>
                <a:close/>
              </a:path>
              <a:path w="275590" h="276860">
                <a:moveTo>
                  <a:pt x="156798" y="164368"/>
                </a:moveTo>
                <a:lnTo>
                  <a:pt x="156722" y="165519"/>
                </a:lnTo>
                <a:lnTo>
                  <a:pt x="156781" y="165100"/>
                </a:lnTo>
                <a:lnTo>
                  <a:pt x="156798" y="164368"/>
                </a:lnTo>
                <a:close/>
              </a:path>
              <a:path w="275590" h="276860">
                <a:moveTo>
                  <a:pt x="154216" y="72390"/>
                </a:moveTo>
                <a:lnTo>
                  <a:pt x="151587" y="74930"/>
                </a:lnTo>
                <a:lnTo>
                  <a:pt x="151396" y="78740"/>
                </a:lnTo>
                <a:lnTo>
                  <a:pt x="146471" y="152836"/>
                </a:lnTo>
                <a:lnTo>
                  <a:pt x="153898" y="161290"/>
                </a:lnTo>
                <a:lnTo>
                  <a:pt x="156798" y="164368"/>
                </a:lnTo>
                <a:lnTo>
                  <a:pt x="156846" y="163630"/>
                </a:lnTo>
                <a:lnTo>
                  <a:pt x="154800" y="160020"/>
                </a:lnTo>
                <a:lnTo>
                  <a:pt x="157082" y="160020"/>
                </a:lnTo>
                <a:lnTo>
                  <a:pt x="162585" y="76200"/>
                </a:lnTo>
                <a:lnTo>
                  <a:pt x="160286" y="73660"/>
                </a:lnTo>
                <a:lnTo>
                  <a:pt x="154216" y="72390"/>
                </a:lnTo>
                <a:close/>
              </a:path>
              <a:path w="275590" h="276860">
                <a:moveTo>
                  <a:pt x="146471" y="152836"/>
                </a:moveTo>
                <a:lnTo>
                  <a:pt x="146036" y="159373"/>
                </a:lnTo>
                <a:lnTo>
                  <a:pt x="151777" y="160020"/>
                </a:lnTo>
                <a:lnTo>
                  <a:pt x="151365" y="163653"/>
                </a:lnTo>
                <a:lnTo>
                  <a:pt x="153898" y="161290"/>
                </a:lnTo>
                <a:lnTo>
                  <a:pt x="146471" y="152836"/>
                </a:lnTo>
                <a:close/>
              </a:path>
              <a:path w="275590" h="276860">
                <a:moveTo>
                  <a:pt x="157082" y="160020"/>
                </a:moveTo>
                <a:lnTo>
                  <a:pt x="154800" y="160020"/>
                </a:lnTo>
                <a:lnTo>
                  <a:pt x="156846" y="163630"/>
                </a:lnTo>
                <a:lnTo>
                  <a:pt x="157082" y="160020"/>
                </a:lnTo>
                <a:close/>
              </a:path>
              <a:path w="275590" h="276860">
                <a:moveTo>
                  <a:pt x="84124" y="152400"/>
                </a:moveTo>
                <a:lnTo>
                  <a:pt x="81102" y="152400"/>
                </a:lnTo>
                <a:lnTo>
                  <a:pt x="78346" y="153670"/>
                </a:lnTo>
                <a:lnTo>
                  <a:pt x="77635" y="160020"/>
                </a:lnTo>
                <a:lnTo>
                  <a:pt x="79794" y="162560"/>
                </a:lnTo>
                <a:lnTo>
                  <a:pt x="82816" y="162560"/>
                </a:lnTo>
                <a:lnTo>
                  <a:pt x="84124" y="152400"/>
                </a:lnTo>
                <a:close/>
              </a:path>
              <a:path w="275590" h="276860">
                <a:moveTo>
                  <a:pt x="88557" y="63500"/>
                </a:moveTo>
                <a:lnTo>
                  <a:pt x="78409" y="68580"/>
                </a:lnTo>
                <a:lnTo>
                  <a:pt x="81165" y="73660"/>
                </a:lnTo>
                <a:lnTo>
                  <a:pt x="82537" y="77470"/>
                </a:lnTo>
                <a:lnTo>
                  <a:pt x="84845" y="81280"/>
                </a:lnTo>
                <a:lnTo>
                  <a:pt x="87677" y="86360"/>
                </a:lnTo>
                <a:lnTo>
                  <a:pt x="91038" y="92710"/>
                </a:lnTo>
                <a:lnTo>
                  <a:pt x="104311" y="114300"/>
                </a:lnTo>
                <a:lnTo>
                  <a:pt x="115879" y="132080"/>
                </a:lnTo>
                <a:lnTo>
                  <a:pt x="129674" y="149860"/>
                </a:lnTo>
                <a:lnTo>
                  <a:pt x="136818" y="158335"/>
                </a:lnTo>
                <a:lnTo>
                  <a:pt x="146036" y="159373"/>
                </a:lnTo>
                <a:lnTo>
                  <a:pt x="146471" y="152836"/>
                </a:lnTo>
                <a:lnTo>
                  <a:pt x="138277" y="143510"/>
                </a:lnTo>
                <a:lnTo>
                  <a:pt x="124844" y="125730"/>
                </a:lnTo>
                <a:lnTo>
                  <a:pt x="113568" y="109220"/>
                </a:lnTo>
                <a:lnTo>
                  <a:pt x="104419" y="93980"/>
                </a:lnTo>
                <a:lnTo>
                  <a:pt x="99034" y="85090"/>
                </a:lnTo>
                <a:lnTo>
                  <a:pt x="95046" y="77470"/>
                </a:lnTo>
                <a:lnTo>
                  <a:pt x="91097" y="69850"/>
                </a:lnTo>
                <a:lnTo>
                  <a:pt x="88557" y="63500"/>
                </a:lnTo>
                <a:close/>
              </a:path>
              <a:path w="275590" h="276860">
                <a:moveTo>
                  <a:pt x="84099" y="59690"/>
                </a:moveTo>
                <a:lnTo>
                  <a:pt x="78511" y="62230"/>
                </a:lnTo>
                <a:lnTo>
                  <a:pt x="77203" y="64770"/>
                </a:lnTo>
                <a:lnTo>
                  <a:pt x="78409" y="68580"/>
                </a:lnTo>
                <a:lnTo>
                  <a:pt x="88544" y="63500"/>
                </a:lnTo>
                <a:lnTo>
                  <a:pt x="87337" y="60960"/>
                </a:lnTo>
                <a:lnTo>
                  <a:pt x="84099" y="59690"/>
                </a:lnTo>
                <a:close/>
              </a:path>
              <a:path w="275590" h="276860">
                <a:moveTo>
                  <a:pt x="157546" y="10160"/>
                </a:moveTo>
                <a:lnTo>
                  <a:pt x="31203" y="10160"/>
                </a:lnTo>
                <a:lnTo>
                  <a:pt x="43967" y="11430"/>
                </a:lnTo>
                <a:lnTo>
                  <a:pt x="74405" y="11430"/>
                </a:lnTo>
                <a:lnTo>
                  <a:pt x="108830" y="13970"/>
                </a:lnTo>
                <a:lnTo>
                  <a:pt x="160959" y="21590"/>
                </a:lnTo>
                <a:lnTo>
                  <a:pt x="176919" y="26670"/>
                </a:lnTo>
                <a:lnTo>
                  <a:pt x="191360" y="30480"/>
                </a:lnTo>
                <a:lnTo>
                  <a:pt x="203958" y="36830"/>
                </a:lnTo>
                <a:lnTo>
                  <a:pt x="214388" y="43180"/>
                </a:lnTo>
                <a:lnTo>
                  <a:pt x="221005" y="34290"/>
                </a:lnTo>
                <a:lnTo>
                  <a:pt x="209171" y="26670"/>
                </a:lnTo>
                <a:lnTo>
                  <a:pt x="195321" y="20320"/>
                </a:lnTo>
                <a:lnTo>
                  <a:pt x="179902" y="15240"/>
                </a:lnTo>
                <a:lnTo>
                  <a:pt x="163360" y="11430"/>
                </a:lnTo>
                <a:lnTo>
                  <a:pt x="157546" y="10160"/>
                </a:lnTo>
                <a:close/>
              </a:path>
              <a:path w="275590" h="276860">
                <a:moveTo>
                  <a:pt x="221005" y="34290"/>
                </a:moveTo>
                <a:lnTo>
                  <a:pt x="214388" y="43180"/>
                </a:lnTo>
                <a:lnTo>
                  <a:pt x="217690" y="39370"/>
                </a:lnTo>
                <a:lnTo>
                  <a:pt x="225838" y="39370"/>
                </a:lnTo>
                <a:lnTo>
                  <a:pt x="221005" y="34290"/>
                </a:lnTo>
                <a:close/>
              </a:path>
              <a:path w="275590" h="276860">
                <a:moveTo>
                  <a:pt x="58834" y="0"/>
                </a:moveTo>
                <a:lnTo>
                  <a:pt x="5283" y="0"/>
                </a:lnTo>
                <a:lnTo>
                  <a:pt x="5753" y="11430"/>
                </a:lnTo>
                <a:lnTo>
                  <a:pt x="11094" y="11430"/>
                </a:lnTo>
                <a:lnTo>
                  <a:pt x="11023" y="5080"/>
                </a:lnTo>
                <a:lnTo>
                  <a:pt x="127965" y="5080"/>
                </a:lnTo>
                <a:lnTo>
                  <a:pt x="109896" y="3810"/>
                </a:lnTo>
                <a:lnTo>
                  <a:pt x="92113" y="1270"/>
                </a:lnTo>
                <a:lnTo>
                  <a:pt x="74961" y="1270"/>
                </a:lnTo>
                <a:lnTo>
                  <a:pt x="58834" y="0"/>
                </a:lnTo>
                <a:close/>
              </a:path>
              <a:path w="275590" h="276860">
                <a:moveTo>
                  <a:pt x="127965" y="5080"/>
                </a:moveTo>
                <a:lnTo>
                  <a:pt x="11023" y="5080"/>
                </a:lnTo>
                <a:lnTo>
                  <a:pt x="11094" y="11430"/>
                </a:lnTo>
                <a:lnTo>
                  <a:pt x="17005" y="11430"/>
                </a:lnTo>
                <a:lnTo>
                  <a:pt x="23380" y="10160"/>
                </a:lnTo>
                <a:lnTo>
                  <a:pt x="157546" y="10160"/>
                </a:lnTo>
                <a:lnTo>
                  <a:pt x="145919" y="7620"/>
                </a:lnTo>
                <a:lnTo>
                  <a:pt x="127965" y="508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53000" y="3842923"/>
            <a:ext cx="235585" cy="280035"/>
          </a:xfrm>
          <a:custGeom>
            <a:avLst/>
            <a:gdLst/>
            <a:ahLst/>
            <a:cxnLst/>
            <a:rect l="l" t="t" r="r" b="b"/>
            <a:pathLst>
              <a:path w="235585" h="280035">
                <a:moveTo>
                  <a:pt x="61455" y="272542"/>
                </a:moveTo>
                <a:lnTo>
                  <a:pt x="60807" y="274993"/>
                </a:lnTo>
                <a:lnTo>
                  <a:pt x="61899" y="277558"/>
                </a:lnTo>
                <a:lnTo>
                  <a:pt x="64109" y="278803"/>
                </a:lnTo>
                <a:lnTo>
                  <a:pt x="66332" y="280009"/>
                </a:lnTo>
                <a:lnTo>
                  <a:pt x="69075" y="279565"/>
                </a:lnTo>
                <a:lnTo>
                  <a:pt x="70802" y="277736"/>
                </a:lnTo>
                <a:lnTo>
                  <a:pt x="66776" y="273977"/>
                </a:lnTo>
                <a:lnTo>
                  <a:pt x="61455" y="272542"/>
                </a:lnTo>
                <a:close/>
              </a:path>
              <a:path w="235585" h="280035">
                <a:moveTo>
                  <a:pt x="66767" y="273961"/>
                </a:moveTo>
                <a:lnTo>
                  <a:pt x="70802" y="277736"/>
                </a:lnTo>
                <a:lnTo>
                  <a:pt x="72993" y="275386"/>
                </a:lnTo>
                <a:lnTo>
                  <a:pt x="72097" y="275386"/>
                </a:lnTo>
                <a:lnTo>
                  <a:pt x="66767" y="273961"/>
                </a:lnTo>
                <a:close/>
              </a:path>
              <a:path w="235585" h="280035">
                <a:moveTo>
                  <a:pt x="77751" y="254116"/>
                </a:moveTo>
                <a:lnTo>
                  <a:pt x="62750" y="270205"/>
                </a:lnTo>
                <a:lnTo>
                  <a:pt x="66767" y="273961"/>
                </a:lnTo>
                <a:lnTo>
                  <a:pt x="72097" y="275386"/>
                </a:lnTo>
                <a:lnTo>
                  <a:pt x="77751" y="254116"/>
                </a:lnTo>
                <a:close/>
              </a:path>
              <a:path w="235585" h="280035">
                <a:moveTo>
                  <a:pt x="225437" y="95719"/>
                </a:moveTo>
                <a:lnTo>
                  <a:pt x="77751" y="254116"/>
                </a:lnTo>
                <a:lnTo>
                  <a:pt x="72097" y="275386"/>
                </a:lnTo>
                <a:lnTo>
                  <a:pt x="72993" y="275386"/>
                </a:lnTo>
                <a:lnTo>
                  <a:pt x="231880" y="104978"/>
                </a:lnTo>
                <a:lnTo>
                  <a:pt x="229476" y="104978"/>
                </a:lnTo>
                <a:lnTo>
                  <a:pt x="229458" y="99456"/>
                </a:lnTo>
                <a:lnTo>
                  <a:pt x="225437" y="95719"/>
                </a:lnTo>
                <a:close/>
              </a:path>
              <a:path w="235585" h="280035">
                <a:moveTo>
                  <a:pt x="95351" y="145034"/>
                </a:moveTo>
                <a:lnTo>
                  <a:pt x="61455" y="272542"/>
                </a:lnTo>
                <a:lnTo>
                  <a:pt x="66767" y="273961"/>
                </a:lnTo>
                <a:lnTo>
                  <a:pt x="62750" y="270205"/>
                </a:lnTo>
                <a:lnTo>
                  <a:pt x="77751" y="254116"/>
                </a:lnTo>
                <a:lnTo>
                  <a:pt x="104907" y="151955"/>
                </a:lnTo>
                <a:lnTo>
                  <a:pt x="100660" y="151955"/>
                </a:lnTo>
                <a:lnTo>
                  <a:pt x="100649" y="146443"/>
                </a:lnTo>
                <a:lnTo>
                  <a:pt x="95351" y="145034"/>
                </a:lnTo>
                <a:close/>
              </a:path>
              <a:path w="235585" h="280035">
                <a:moveTo>
                  <a:pt x="889" y="143878"/>
                </a:moveTo>
                <a:lnTo>
                  <a:pt x="0" y="145580"/>
                </a:lnTo>
                <a:lnTo>
                  <a:pt x="50" y="147624"/>
                </a:lnTo>
                <a:lnTo>
                  <a:pt x="2044" y="150952"/>
                </a:lnTo>
                <a:lnTo>
                  <a:pt x="3835" y="151955"/>
                </a:lnTo>
                <a:lnTo>
                  <a:pt x="5753" y="151955"/>
                </a:lnTo>
                <a:lnTo>
                  <a:pt x="5735" y="146443"/>
                </a:lnTo>
                <a:lnTo>
                  <a:pt x="889" y="143878"/>
                </a:lnTo>
                <a:close/>
              </a:path>
              <a:path w="235585" h="280035">
                <a:moveTo>
                  <a:pt x="5753" y="146453"/>
                </a:moveTo>
                <a:lnTo>
                  <a:pt x="5753" y="151955"/>
                </a:lnTo>
                <a:lnTo>
                  <a:pt x="93511" y="151955"/>
                </a:lnTo>
                <a:lnTo>
                  <a:pt x="94288" y="149034"/>
                </a:lnTo>
                <a:lnTo>
                  <a:pt x="10629" y="149034"/>
                </a:lnTo>
                <a:lnTo>
                  <a:pt x="5753" y="146453"/>
                </a:lnTo>
                <a:close/>
              </a:path>
              <a:path w="235585" h="280035">
                <a:moveTo>
                  <a:pt x="100660" y="146446"/>
                </a:moveTo>
                <a:lnTo>
                  <a:pt x="100660" y="151955"/>
                </a:lnTo>
                <a:lnTo>
                  <a:pt x="104907" y="151955"/>
                </a:lnTo>
                <a:lnTo>
                  <a:pt x="105994" y="147866"/>
                </a:lnTo>
                <a:lnTo>
                  <a:pt x="100660" y="146446"/>
                </a:lnTo>
                <a:close/>
              </a:path>
              <a:path w="235585" h="280035">
                <a:moveTo>
                  <a:pt x="14916" y="140931"/>
                </a:moveTo>
                <a:lnTo>
                  <a:pt x="5753" y="140931"/>
                </a:lnTo>
                <a:lnTo>
                  <a:pt x="5753" y="146453"/>
                </a:lnTo>
                <a:lnTo>
                  <a:pt x="10629" y="149034"/>
                </a:lnTo>
                <a:lnTo>
                  <a:pt x="14916" y="140931"/>
                </a:lnTo>
                <a:close/>
              </a:path>
              <a:path w="235585" h="280035">
                <a:moveTo>
                  <a:pt x="100660" y="140931"/>
                </a:moveTo>
                <a:lnTo>
                  <a:pt x="14909" y="140944"/>
                </a:lnTo>
                <a:lnTo>
                  <a:pt x="10629" y="149034"/>
                </a:lnTo>
                <a:lnTo>
                  <a:pt x="94288" y="149034"/>
                </a:lnTo>
                <a:lnTo>
                  <a:pt x="95351" y="145034"/>
                </a:lnTo>
                <a:lnTo>
                  <a:pt x="100660" y="145034"/>
                </a:lnTo>
                <a:lnTo>
                  <a:pt x="100660" y="140931"/>
                </a:lnTo>
                <a:close/>
              </a:path>
              <a:path w="235585" h="280035">
                <a:moveTo>
                  <a:pt x="102387" y="140944"/>
                </a:moveTo>
                <a:lnTo>
                  <a:pt x="100660" y="140944"/>
                </a:lnTo>
                <a:lnTo>
                  <a:pt x="100695" y="146453"/>
                </a:lnTo>
                <a:lnTo>
                  <a:pt x="105994" y="147866"/>
                </a:lnTo>
                <a:lnTo>
                  <a:pt x="106371" y="146453"/>
                </a:lnTo>
                <a:lnTo>
                  <a:pt x="106312" y="145580"/>
                </a:lnTo>
                <a:lnTo>
                  <a:pt x="106083" y="144449"/>
                </a:lnTo>
                <a:lnTo>
                  <a:pt x="104000" y="141744"/>
                </a:lnTo>
                <a:lnTo>
                  <a:pt x="102387" y="140944"/>
                </a:lnTo>
                <a:close/>
              </a:path>
              <a:path w="235585" h="280035">
                <a:moveTo>
                  <a:pt x="100660" y="145034"/>
                </a:moveTo>
                <a:lnTo>
                  <a:pt x="95351" y="145034"/>
                </a:lnTo>
                <a:lnTo>
                  <a:pt x="100660" y="146446"/>
                </a:lnTo>
                <a:lnTo>
                  <a:pt x="100660" y="145034"/>
                </a:lnTo>
                <a:close/>
              </a:path>
              <a:path w="235585" h="280035">
                <a:moveTo>
                  <a:pt x="75463" y="2933"/>
                </a:moveTo>
                <a:lnTo>
                  <a:pt x="889" y="143878"/>
                </a:lnTo>
                <a:lnTo>
                  <a:pt x="5753" y="146443"/>
                </a:lnTo>
                <a:lnTo>
                  <a:pt x="5753" y="140931"/>
                </a:lnTo>
                <a:lnTo>
                  <a:pt x="14916" y="140931"/>
                </a:lnTo>
                <a:lnTo>
                  <a:pt x="83645" y="11023"/>
                </a:lnTo>
                <a:lnTo>
                  <a:pt x="80340" y="11023"/>
                </a:lnTo>
                <a:lnTo>
                  <a:pt x="80334" y="5508"/>
                </a:lnTo>
                <a:lnTo>
                  <a:pt x="75463" y="2933"/>
                </a:lnTo>
                <a:close/>
              </a:path>
              <a:path w="235585" h="280035">
                <a:moveTo>
                  <a:pt x="123469" y="96037"/>
                </a:moveTo>
                <a:lnTo>
                  <a:pt x="122161" y="97701"/>
                </a:lnTo>
                <a:lnTo>
                  <a:pt x="121907" y="99961"/>
                </a:lnTo>
                <a:lnTo>
                  <a:pt x="123748" y="103771"/>
                </a:lnTo>
                <a:lnTo>
                  <a:pt x="125666" y="104978"/>
                </a:lnTo>
                <a:lnTo>
                  <a:pt x="127774" y="104978"/>
                </a:lnTo>
                <a:lnTo>
                  <a:pt x="127762" y="99456"/>
                </a:lnTo>
                <a:lnTo>
                  <a:pt x="123469" y="96037"/>
                </a:lnTo>
                <a:close/>
              </a:path>
              <a:path w="235585" h="280035">
                <a:moveTo>
                  <a:pt x="127774" y="99456"/>
                </a:moveTo>
                <a:lnTo>
                  <a:pt x="127774" y="104978"/>
                </a:lnTo>
                <a:lnTo>
                  <a:pt x="216805" y="104978"/>
                </a:lnTo>
                <a:lnTo>
                  <a:pt x="218747" y="102895"/>
                </a:lnTo>
                <a:lnTo>
                  <a:pt x="132105" y="102895"/>
                </a:lnTo>
                <a:lnTo>
                  <a:pt x="127774" y="99456"/>
                </a:lnTo>
                <a:close/>
              </a:path>
              <a:path w="235585" h="280035">
                <a:moveTo>
                  <a:pt x="229476" y="99472"/>
                </a:moveTo>
                <a:lnTo>
                  <a:pt x="229476" y="104978"/>
                </a:lnTo>
                <a:lnTo>
                  <a:pt x="231880" y="104978"/>
                </a:lnTo>
                <a:lnTo>
                  <a:pt x="233514" y="103225"/>
                </a:lnTo>
                <a:lnTo>
                  <a:pt x="229476" y="99472"/>
                </a:lnTo>
                <a:close/>
              </a:path>
              <a:path w="235585" h="280035">
                <a:moveTo>
                  <a:pt x="231660" y="93954"/>
                </a:moveTo>
                <a:lnTo>
                  <a:pt x="229476" y="93954"/>
                </a:lnTo>
                <a:lnTo>
                  <a:pt x="229483" y="99472"/>
                </a:lnTo>
                <a:lnTo>
                  <a:pt x="233514" y="103225"/>
                </a:lnTo>
                <a:lnTo>
                  <a:pt x="235000" y="101625"/>
                </a:lnTo>
                <a:lnTo>
                  <a:pt x="235407" y="99275"/>
                </a:lnTo>
                <a:lnTo>
                  <a:pt x="233641" y="95262"/>
                </a:lnTo>
                <a:lnTo>
                  <a:pt x="231660" y="93954"/>
                </a:lnTo>
                <a:close/>
              </a:path>
              <a:path w="235585" h="280035">
                <a:moveTo>
                  <a:pt x="139201" y="93954"/>
                </a:moveTo>
                <a:lnTo>
                  <a:pt x="127774" y="93954"/>
                </a:lnTo>
                <a:lnTo>
                  <a:pt x="127795" y="99472"/>
                </a:lnTo>
                <a:lnTo>
                  <a:pt x="132105" y="102895"/>
                </a:lnTo>
                <a:lnTo>
                  <a:pt x="139201" y="93954"/>
                </a:lnTo>
                <a:close/>
              </a:path>
              <a:path w="235585" h="280035">
                <a:moveTo>
                  <a:pt x="229476" y="93954"/>
                </a:moveTo>
                <a:lnTo>
                  <a:pt x="139201" y="93954"/>
                </a:lnTo>
                <a:lnTo>
                  <a:pt x="132105" y="102895"/>
                </a:lnTo>
                <a:lnTo>
                  <a:pt x="218747" y="102895"/>
                </a:lnTo>
                <a:lnTo>
                  <a:pt x="225437" y="95719"/>
                </a:lnTo>
                <a:lnTo>
                  <a:pt x="229476" y="95719"/>
                </a:lnTo>
                <a:lnTo>
                  <a:pt x="229476" y="93954"/>
                </a:lnTo>
                <a:close/>
              </a:path>
              <a:path w="235585" h="280035">
                <a:moveTo>
                  <a:pt x="229476" y="95719"/>
                </a:moveTo>
                <a:lnTo>
                  <a:pt x="225437" y="95719"/>
                </a:lnTo>
                <a:lnTo>
                  <a:pt x="229476" y="99472"/>
                </a:lnTo>
                <a:lnTo>
                  <a:pt x="229476" y="95719"/>
                </a:lnTo>
                <a:close/>
              </a:path>
              <a:path w="235585" h="280035">
                <a:moveTo>
                  <a:pt x="198043" y="2082"/>
                </a:moveTo>
                <a:lnTo>
                  <a:pt x="123469" y="96037"/>
                </a:lnTo>
                <a:lnTo>
                  <a:pt x="127774" y="99456"/>
                </a:lnTo>
                <a:lnTo>
                  <a:pt x="127774" y="93954"/>
                </a:lnTo>
                <a:lnTo>
                  <a:pt x="139201" y="93954"/>
                </a:lnTo>
                <a:lnTo>
                  <a:pt x="205026" y="11023"/>
                </a:lnTo>
                <a:lnTo>
                  <a:pt x="202361" y="11023"/>
                </a:lnTo>
                <a:lnTo>
                  <a:pt x="202358" y="5508"/>
                </a:lnTo>
                <a:lnTo>
                  <a:pt x="198043" y="2082"/>
                </a:lnTo>
                <a:close/>
              </a:path>
              <a:path w="235585" h="280035">
                <a:moveTo>
                  <a:pt x="80340" y="5508"/>
                </a:moveTo>
                <a:lnTo>
                  <a:pt x="80340" y="11023"/>
                </a:lnTo>
                <a:lnTo>
                  <a:pt x="83645" y="11023"/>
                </a:lnTo>
                <a:lnTo>
                  <a:pt x="85204" y="8077"/>
                </a:lnTo>
                <a:lnTo>
                  <a:pt x="80340" y="5508"/>
                </a:lnTo>
                <a:close/>
              </a:path>
              <a:path w="235585" h="280035">
                <a:moveTo>
                  <a:pt x="202361" y="0"/>
                </a:moveTo>
                <a:lnTo>
                  <a:pt x="80340" y="0"/>
                </a:lnTo>
                <a:lnTo>
                  <a:pt x="80345" y="5511"/>
                </a:lnTo>
                <a:lnTo>
                  <a:pt x="85204" y="8077"/>
                </a:lnTo>
                <a:lnTo>
                  <a:pt x="83645" y="11023"/>
                </a:lnTo>
                <a:lnTo>
                  <a:pt x="190947" y="11023"/>
                </a:lnTo>
                <a:lnTo>
                  <a:pt x="198043" y="2082"/>
                </a:lnTo>
                <a:lnTo>
                  <a:pt x="202361" y="2082"/>
                </a:lnTo>
                <a:lnTo>
                  <a:pt x="202361" y="0"/>
                </a:lnTo>
                <a:close/>
              </a:path>
              <a:path w="235585" h="280035">
                <a:moveTo>
                  <a:pt x="202361" y="5511"/>
                </a:moveTo>
                <a:lnTo>
                  <a:pt x="202361" y="11023"/>
                </a:lnTo>
                <a:lnTo>
                  <a:pt x="205026" y="11023"/>
                </a:lnTo>
                <a:lnTo>
                  <a:pt x="206679" y="8940"/>
                </a:lnTo>
                <a:lnTo>
                  <a:pt x="202361" y="5511"/>
                </a:lnTo>
                <a:close/>
              </a:path>
              <a:path w="235585" h="280035">
                <a:moveTo>
                  <a:pt x="204470" y="0"/>
                </a:moveTo>
                <a:lnTo>
                  <a:pt x="202361" y="0"/>
                </a:lnTo>
                <a:lnTo>
                  <a:pt x="202361" y="5511"/>
                </a:lnTo>
                <a:lnTo>
                  <a:pt x="206679" y="8940"/>
                </a:lnTo>
                <a:lnTo>
                  <a:pt x="207987" y="7289"/>
                </a:lnTo>
                <a:lnTo>
                  <a:pt x="208241" y="5016"/>
                </a:lnTo>
                <a:lnTo>
                  <a:pt x="206413" y="1206"/>
                </a:lnTo>
                <a:lnTo>
                  <a:pt x="204470" y="0"/>
                </a:lnTo>
                <a:close/>
              </a:path>
              <a:path w="235585" h="280035">
                <a:moveTo>
                  <a:pt x="202361" y="2082"/>
                </a:moveTo>
                <a:lnTo>
                  <a:pt x="198043" y="2082"/>
                </a:lnTo>
                <a:lnTo>
                  <a:pt x="202361" y="5511"/>
                </a:lnTo>
                <a:lnTo>
                  <a:pt x="202361" y="2082"/>
                </a:lnTo>
                <a:close/>
              </a:path>
              <a:path w="235585" h="280035">
                <a:moveTo>
                  <a:pt x="80340" y="0"/>
                </a:moveTo>
                <a:lnTo>
                  <a:pt x="78295" y="0"/>
                </a:lnTo>
                <a:lnTo>
                  <a:pt x="76415" y="1117"/>
                </a:lnTo>
                <a:lnTo>
                  <a:pt x="75463" y="2933"/>
                </a:lnTo>
                <a:lnTo>
                  <a:pt x="80340" y="5508"/>
                </a:lnTo>
                <a:lnTo>
                  <a:pt x="80340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58324" y="3842925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4" h="283845">
                <a:moveTo>
                  <a:pt x="141757" y="0"/>
                </a:moveTo>
                <a:lnTo>
                  <a:pt x="96949" y="7226"/>
                </a:lnTo>
                <a:lnTo>
                  <a:pt x="58035" y="27349"/>
                </a:lnTo>
                <a:lnTo>
                  <a:pt x="27349" y="58035"/>
                </a:lnTo>
                <a:lnTo>
                  <a:pt x="7226" y="96949"/>
                </a:lnTo>
                <a:lnTo>
                  <a:pt x="0" y="141757"/>
                </a:lnTo>
                <a:lnTo>
                  <a:pt x="7226" y="186565"/>
                </a:lnTo>
                <a:lnTo>
                  <a:pt x="27349" y="225479"/>
                </a:lnTo>
                <a:lnTo>
                  <a:pt x="58035" y="256165"/>
                </a:lnTo>
                <a:lnTo>
                  <a:pt x="96949" y="276288"/>
                </a:lnTo>
                <a:lnTo>
                  <a:pt x="141757" y="283514"/>
                </a:lnTo>
                <a:lnTo>
                  <a:pt x="141757" y="272491"/>
                </a:lnTo>
                <a:lnTo>
                  <a:pt x="90869" y="262218"/>
                </a:lnTo>
                <a:lnTo>
                  <a:pt x="49309" y="234203"/>
                </a:lnTo>
                <a:lnTo>
                  <a:pt x="21286" y="192649"/>
                </a:lnTo>
                <a:lnTo>
                  <a:pt x="11010" y="141757"/>
                </a:lnTo>
                <a:lnTo>
                  <a:pt x="21286" y="90871"/>
                </a:lnTo>
                <a:lnTo>
                  <a:pt x="49309" y="49315"/>
                </a:lnTo>
                <a:lnTo>
                  <a:pt x="90869" y="21297"/>
                </a:lnTo>
                <a:lnTo>
                  <a:pt x="141757" y="11023"/>
                </a:lnTo>
                <a:lnTo>
                  <a:pt x="141757" y="0"/>
                </a:lnTo>
                <a:close/>
              </a:path>
              <a:path w="283844" h="283845">
                <a:moveTo>
                  <a:pt x="141757" y="0"/>
                </a:moveTo>
                <a:lnTo>
                  <a:pt x="141757" y="11023"/>
                </a:lnTo>
                <a:lnTo>
                  <a:pt x="192643" y="21297"/>
                </a:lnTo>
                <a:lnTo>
                  <a:pt x="234199" y="49315"/>
                </a:lnTo>
                <a:lnTo>
                  <a:pt x="262217" y="90871"/>
                </a:lnTo>
                <a:lnTo>
                  <a:pt x="272491" y="141757"/>
                </a:lnTo>
                <a:lnTo>
                  <a:pt x="262217" y="192649"/>
                </a:lnTo>
                <a:lnTo>
                  <a:pt x="234199" y="234203"/>
                </a:lnTo>
                <a:lnTo>
                  <a:pt x="192643" y="262218"/>
                </a:lnTo>
                <a:lnTo>
                  <a:pt x="141757" y="272491"/>
                </a:lnTo>
                <a:lnTo>
                  <a:pt x="141757" y="283514"/>
                </a:lnTo>
                <a:lnTo>
                  <a:pt x="186555" y="276288"/>
                </a:lnTo>
                <a:lnTo>
                  <a:pt x="225468" y="256165"/>
                </a:lnTo>
                <a:lnTo>
                  <a:pt x="256157" y="225479"/>
                </a:lnTo>
                <a:lnTo>
                  <a:pt x="276285" y="186565"/>
                </a:lnTo>
                <a:lnTo>
                  <a:pt x="283514" y="141757"/>
                </a:lnTo>
                <a:lnTo>
                  <a:pt x="276285" y="96949"/>
                </a:lnTo>
                <a:lnTo>
                  <a:pt x="256157" y="58035"/>
                </a:lnTo>
                <a:lnTo>
                  <a:pt x="225468" y="27349"/>
                </a:lnTo>
                <a:lnTo>
                  <a:pt x="186555" y="7226"/>
                </a:lnTo>
                <a:lnTo>
                  <a:pt x="141757" y="0"/>
                </a:lnTo>
                <a:close/>
              </a:path>
              <a:path w="283844" h="283845">
                <a:moveTo>
                  <a:pt x="141020" y="217106"/>
                </a:moveTo>
                <a:lnTo>
                  <a:pt x="137985" y="217106"/>
                </a:lnTo>
                <a:lnTo>
                  <a:pt x="135509" y="219570"/>
                </a:lnTo>
                <a:lnTo>
                  <a:pt x="135509" y="225666"/>
                </a:lnTo>
                <a:lnTo>
                  <a:pt x="137985" y="228130"/>
                </a:lnTo>
                <a:lnTo>
                  <a:pt x="141020" y="228130"/>
                </a:lnTo>
                <a:lnTo>
                  <a:pt x="141020" y="217106"/>
                </a:lnTo>
                <a:close/>
              </a:path>
              <a:path w="283844" h="283845">
                <a:moveTo>
                  <a:pt x="225666" y="136969"/>
                </a:moveTo>
                <a:lnTo>
                  <a:pt x="219583" y="136969"/>
                </a:lnTo>
                <a:lnTo>
                  <a:pt x="217119" y="139433"/>
                </a:lnTo>
                <a:lnTo>
                  <a:pt x="217119" y="142468"/>
                </a:lnTo>
                <a:lnTo>
                  <a:pt x="211150" y="171484"/>
                </a:lnTo>
                <a:lnTo>
                  <a:pt x="194862" y="195213"/>
                </a:lnTo>
                <a:lnTo>
                  <a:pt x="170677" y="211228"/>
                </a:lnTo>
                <a:lnTo>
                  <a:pt x="141020" y="217106"/>
                </a:lnTo>
                <a:lnTo>
                  <a:pt x="141020" y="228130"/>
                </a:lnTo>
                <a:lnTo>
                  <a:pt x="174891" y="221412"/>
                </a:lnTo>
                <a:lnTo>
                  <a:pt x="202588" y="203077"/>
                </a:lnTo>
                <a:lnTo>
                  <a:pt x="221282" y="175853"/>
                </a:lnTo>
                <a:lnTo>
                  <a:pt x="228142" y="142468"/>
                </a:lnTo>
                <a:lnTo>
                  <a:pt x="228142" y="139433"/>
                </a:lnTo>
                <a:lnTo>
                  <a:pt x="225666" y="136969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5732" y="3859712"/>
            <a:ext cx="275590" cy="247015"/>
          </a:xfrm>
          <a:custGeom>
            <a:avLst/>
            <a:gdLst/>
            <a:ahLst/>
            <a:cxnLst/>
            <a:rect l="l" t="t" r="r" b="b"/>
            <a:pathLst>
              <a:path w="275590" h="247014">
                <a:moveTo>
                  <a:pt x="71958" y="187845"/>
                </a:moveTo>
                <a:lnTo>
                  <a:pt x="71958" y="198869"/>
                </a:lnTo>
                <a:lnTo>
                  <a:pt x="88226" y="200784"/>
                </a:lnTo>
                <a:lnTo>
                  <a:pt x="103881" y="205903"/>
                </a:lnTo>
                <a:lnTo>
                  <a:pt x="119319" y="213287"/>
                </a:lnTo>
                <a:lnTo>
                  <a:pt x="150721" y="230809"/>
                </a:lnTo>
                <a:lnTo>
                  <a:pt x="167263" y="238709"/>
                </a:lnTo>
                <a:lnTo>
                  <a:pt x="184756" y="244398"/>
                </a:lnTo>
                <a:lnTo>
                  <a:pt x="203390" y="246583"/>
                </a:lnTo>
                <a:lnTo>
                  <a:pt x="203390" y="235559"/>
                </a:lnTo>
                <a:lnTo>
                  <a:pt x="187129" y="233642"/>
                </a:lnTo>
                <a:lnTo>
                  <a:pt x="171476" y="228520"/>
                </a:lnTo>
                <a:lnTo>
                  <a:pt x="156036" y="221136"/>
                </a:lnTo>
                <a:lnTo>
                  <a:pt x="124634" y="203619"/>
                </a:lnTo>
                <a:lnTo>
                  <a:pt x="108094" y="195719"/>
                </a:lnTo>
                <a:lnTo>
                  <a:pt x="90599" y="190030"/>
                </a:lnTo>
                <a:lnTo>
                  <a:pt x="71958" y="187845"/>
                </a:lnTo>
                <a:close/>
              </a:path>
              <a:path w="275590" h="247014">
                <a:moveTo>
                  <a:pt x="265874" y="212763"/>
                </a:moveTo>
                <a:lnTo>
                  <a:pt x="225993" y="232052"/>
                </a:lnTo>
                <a:lnTo>
                  <a:pt x="203390" y="235559"/>
                </a:lnTo>
                <a:lnTo>
                  <a:pt x="203390" y="246583"/>
                </a:lnTo>
                <a:lnTo>
                  <a:pt x="240693" y="238642"/>
                </a:lnTo>
                <a:lnTo>
                  <a:pt x="271233" y="222453"/>
                </a:lnTo>
                <a:lnTo>
                  <a:pt x="271640" y="222199"/>
                </a:lnTo>
                <a:lnTo>
                  <a:pt x="272338" y="221691"/>
                </a:lnTo>
                <a:lnTo>
                  <a:pt x="265874" y="212763"/>
                </a:lnTo>
                <a:close/>
              </a:path>
              <a:path w="275590" h="247014">
                <a:moveTo>
                  <a:pt x="3009" y="212763"/>
                </a:moveTo>
                <a:lnTo>
                  <a:pt x="546" y="214553"/>
                </a:lnTo>
                <a:lnTo>
                  <a:pt x="0" y="217982"/>
                </a:lnTo>
                <a:lnTo>
                  <a:pt x="3568" y="222910"/>
                </a:lnTo>
                <a:lnTo>
                  <a:pt x="7023" y="223456"/>
                </a:lnTo>
                <a:lnTo>
                  <a:pt x="9486" y="221691"/>
                </a:lnTo>
                <a:lnTo>
                  <a:pt x="3009" y="212763"/>
                </a:lnTo>
                <a:close/>
              </a:path>
              <a:path w="275590" h="247014">
                <a:moveTo>
                  <a:pt x="71958" y="187845"/>
                </a:moveTo>
                <a:lnTo>
                  <a:pt x="34667" y="195796"/>
                </a:lnTo>
                <a:lnTo>
                  <a:pt x="4635" y="211632"/>
                </a:lnTo>
                <a:lnTo>
                  <a:pt x="4114" y="211962"/>
                </a:lnTo>
                <a:lnTo>
                  <a:pt x="3019" y="212763"/>
                </a:lnTo>
                <a:lnTo>
                  <a:pt x="9486" y="221691"/>
                </a:lnTo>
                <a:lnTo>
                  <a:pt x="11722" y="220141"/>
                </a:lnTo>
                <a:lnTo>
                  <a:pt x="13068" y="219252"/>
                </a:lnTo>
                <a:lnTo>
                  <a:pt x="49371" y="202377"/>
                </a:lnTo>
                <a:lnTo>
                  <a:pt x="71958" y="198869"/>
                </a:lnTo>
                <a:lnTo>
                  <a:pt x="71958" y="187845"/>
                </a:lnTo>
                <a:close/>
              </a:path>
              <a:path w="275590" h="247014">
                <a:moveTo>
                  <a:pt x="268338" y="210959"/>
                </a:moveTo>
                <a:lnTo>
                  <a:pt x="265874" y="212763"/>
                </a:lnTo>
                <a:lnTo>
                  <a:pt x="272351" y="221691"/>
                </a:lnTo>
                <a:lnTo>
                  <a:pt x="274815" y="219887"/>
                </a:lnTo>
                <a:lnTo>
                  <a:pt x="275361" y="216433"/>
                </a:lnTo>
                <a:lnTo>
                  <a:pt x="271780" y="211518"/>
                </a:lnTo>
                <a:lnTo>
                  <a:pt x="268338" y="210959"/>
                </a:lnTo>
                <a:close/>
              </a:path>
              <a:path w="275590" h="247014">
                <a:moveTo>
                  <a:pt x="71958" y="95427"/>
                </a:moveTo>
                <a:lnTo>
                  <a:pt x="71958" y="106451"/>
                </a:lnTo>
                <a:lnTo>
                  <a:pt x="88294" y="108252"/>
                </a:lnTo>
                <a:lnTo>
                  <a:pt x="103998" y="113061"/>
                </a:lnTo>
                <a:lnTo>
                  <a:pt x="119462" y="119985"/>
                </a:lnTo>
                <a:lnTo>
                  <a:pt x="150858" y="136385"/>
                </a:lnTo>
                <a:lnTo>
                  <a:pt x="167376" y="143773"/>
                </a:lnTo>
                <a:lnTo>
                  <a:pt x="184822" y="149090"/>
                </a:lnTo>
                <a:lnTo>
                  <a:pt x="203390" y="151129"/>
                </a:lnTo>
                <a:lnTo>
                  <a:pt x="203390" y="140106"/>
                </a:lnTo>
                <a:lnTo>
                  <a:pt x="187066" y="138304"/>
                </a:lnTo>
                <a:lnTo>
                  <a:pt x="171365" y="133494"/>
                </a:lnTo>
                <a:lnTo>
                  <a:pt x="155900" y="126567"/>
                </a:lnTo>
                <a:lnTo>
                  <a:pt x="124500" y="110161"/>
                </a:lnTo>
                <a:lnTo>
                  <a:pt x="107978" y="102777"/>
                </a:lnTo>
                <a:lnTo>
                  <a:pt x="90527" y="97465"/>
                </a:lnTo>
                <a:lnTo>
                  <a:pt x="71958" y="95427"/>
                </a:lnTo>
                <a:close/>
              </a:path>
              <a:path w="275590" h="247014">
                <a:moveTo>
                  <a:pt x="266014" y="118719"/>
                </a:moveTo>
                <a:lnTo>
                  <a:pt x="226080" y="136804"/>
                </a:lnTo>
                <a:lnTo>
                  <a:pt x="203390" y="140106"/>
                </a:lnTo>
                <a:lnTo>
                  <a:pt x="203390" y="151129"/>
                </a:lnTo>
                <a:lnTo>
                  <a:pt x="250850" y="139458"/>
                </a:lnTo>
                <a:lnTo>
                  <a:pt x="272224" y="127825"/>
                </a:lnTo>
                <a:lnTo>
                  <a:pt x="266014" y="118719"/>
                </a:lnTo>
                <a:close/>
              </a:path>
              <a:path w="275590" h="247014">
                <a:moveTo>
                  <a:pt x="3149" y="118719"/>
                </a:moveTo>
                <a:lnTo>
                  <a:pt x="622" y="120434"/>
                </a:lnTo>
                <a:lnTo>
                  <a:pt x="203" y="122694"/>
                </a:lnTo>
                <a:lnTo>
                  <a:pt x="90" y="124015"/>
                </a:lnTo>
                <a:lnTo>
                  <a:pt x="3403" y="128892"/>
                </a:lnTo>
                <a:lnTo>
                  <a:pt x="6832" y="129539"/>
                </a:lnTo>
                <a:lnTo>
                  <a:pt x="9347" y="127825"/>
                </a:lnTo>
                <a:lnTo>
                  <a:pt x="3149" y="118719"/>
                </a:lnTo>
                <a:close/>
              </a:path>
              <a:path w="275590" h="247014">
                <a:moveTo>
                  <a:pt x="71958" y="95427"/>
                </a:moveTo>
                <a:lnTo>
                  <a:pt x="24510" y="107086"/>
                </a:lnTo>
                <a:lnTo>
                  <a:pt x="3149" y="118719"/>
                </a:lnTo>
                <a:lnTo>
                  <a:pt x="9347" y="127825"/>
                </a:lnTo>
                <a:lnTo>
                  <a:pt x="10667" y="126961"/>
                </a:lnTo>
                <a:lnTo>
                  <a:pt x="12941" y="125552"/>
                </a:lnTo>
                <a:lnTo>
                  <a:pt x="49279" y="109742"/>
                </a:lnTo>
                <a:lnTo>
                  <a:pt x="71958" y="106451"/>
                </a:lnTo>
                <a:lnTo>
                  <a:pt x="71958" y="95427"/>
                </a:lnTo>
                <a:close/>
              </a:path>
              <a:path w="275590" h="247014">
                <a:moveTo>
                  <a:pt x="268528" y="117005"/>
                </a:moveTo>
                <a:lnTo>
                  <a:pt x="266014" y="118719"/>
                </a:lnTo>
                <a:lnTo>
                  <a:pt x="272224" y="127825"/>
                </a:lnTo>
                <a:lnTo>
                  <a:pt x="274739" y="126123"/>
                </a:lnTo>
                <a:lnTo>
                  <a:pt x="275276" y="123278"/>
                </a:lnTo>
                <a:lnTo>
                  <a:pt x="275265" y="122516"/>
                </a:lnTo>
                <a:lnTo>
                  <a:pt x="271957" y="117652"/>
                </a:lnTo>
                <a:lnTo>
                  <a:pt x="268528" y="117005"/>
                </a:lnTo>
                <a:close/>
              </a:path>
              <a:path w="275590" h="247014">
                <a:moveTo>
                  <a:pt x="71958" y="0"/>
                </a:moveTo>
                <a:lnTo>
                  <a:pt x="71958" y="11023"/>
                </a:lnTo>
                <a:lnTo>
                  <a:pt x="88226" y="12938"/>
                </a:lnTo>
                <a:lnTo>
                  <a:pt x="103881" y="18057"/>
                </a:lnTo>
                <a:lnTo>
                  <a:pt x="119319" y="25441"/>
                </a:lnTo>
                <a:lnTo>
                  <a:pt x="150721" y="42958"/>
                </a:lnTo>
                <a:lnTo>
                  <a:pt x="167263" y="50858"/>
                </a:lnTo>
                <a:lnTo>
                  <a:pt x="184756" y="56551"/>
                </a:lnTo>
                <a:lnTo>
                  <a:pt x="203390" y="58737"/>
                </a:lnTo>
                <a:lnTo>
                  <a:pt x="203390" y="47713"/>
                </a:lnTo>
                <a:lnTo>
                  <a:pt x="187129" y="45796"/>
                </a:lnTo>
                <a:lnTo>
                  <a:pt x="171476" y="40674"/>
                </a:lnTo>
                <a:lnTo>
                  <a:pt x="156036" y="33290"/>
                </a:lnTo>
                <a:lnTo>
                  <a:pt x="140935" y="24879"/>
                </a:lnTo>
                <a:lnTo>
                  <a:pt x="124634" y="15768"/>
                </a:lnTo>
                <a:lnTo>
                  <a:pt x="108094" y="7869"/>
                </a:lnTo>
                <a:lnTo>
                  <a:pt x="90599" y="2182"/>
                </a:lnTo>
                <a:lnTo>
                  <a:pt x="71958" y="0"/>
                </a:lnTo>
                <a:close/>
              </a:path>
              <a:path w="275590" h="247014">
                <a:moveTo>
                  <a:pt x="265874" y="24891"/>
                </a:moveTo>
                <a:lnTo>
                  <a:pt x="265684" y="25057"/>
                </a:lnTo>
                <a:lnTo>
                  <a:pt x="264541" y="25819"/>
                </a:lnTo>
                <a:lnTo>
                  <a:pt x="263639" y="26454"/>
                </a:lnTo>
                <a:lnTo>
                  <a:pt x="225993" y="44205"/>
                </a:lnTo>
                <a:lnTo>
                  <a:pt x="203390" y="47713"/>
                </a:lnTo>
                <a:lnTo>
                  <a:pt x="203390" y="58737"/>
                </a:lnTo>
                <a:lnTo>
                  <a:pt x="240693" y="50781"/>
                </a:lnTo>
                <a:lnTo>
                  <a:pt x="272342" y="33820"/>
                </a:lnTo>
                <a:lnTo>
                  <a:pt x="265975" y="25057"/>
                </a:lnTo>
                <a:lnTo>
                  <a:pt x="265874" y="24891"/>
                </a:lnTo>
                <a:close/>
              </a:path>
              <a:path w="275590" h="247014">
                <a:moveTo>
                  <a:pt x="3009" y="24917"/>
                </a:moveTo>
                <a:lnTo>
                  <a:pt x="546" y="26695"/>
                </a:lnTo>
                <a:lnTo>
                  <a:pt x="0" y="30137"/>
                </a:lnTo>
                <a:lnTo>
                  <a:pt x="3568" y="35064"/>
                </a:lnTo>
                <a:lnTo>
                  <a:pt x="7023" y="35610"/>
                </a:lnTo>
                <a:lnTo>
                  <a:pt x="9486" y="33820"/>
                </a:lnTo>
                <a:lnTo>
                  <a:pt x="3009" y="24917"/>
                </a:lnTo>
                <a:close/>
              </a:path>
              <a:path w="275590" h="247014">
                <a:moveTo>
                  <a:pt x="71958" y="0"/>
                </a:moveTo>
                <a:lnTo>
                  <a:pt x="34667" y="7950"/>
                </a:lnTo>
                <a:lnTo>
                  <a:pt x="3022" y="24891"/>
                </a:lnTo>
                <a:lnTo>
                  <a:pt x="3111" y="25057"/>
                </a:lnTo>
                <a:lnTo>
                  <a:pt x="9486" y="33820"/>
                </a:lnTo>
                <a:lnTo>
                  <a:pt x="13068" y="31381"/>
                </a:lnTo>
                <a:lnTo>
                  <a:pt x="18262" y="28155"/>
                </a:lnTo>
                <a:lnTo>
                  <a:pt x="60545" y="11981"/>
                </a:lnTo>
                <a:lnTo>
                  <a:pt x="71958" y="11023"/>
                </a:lnTo>
                <a:lnTo>
                  <a:pt x="71958" y="0"/>
                </a:lnTo>
                <a:close/>
              </a:path>
              <a:path w="275590" h="247014">
                <a:moveTo>
                  <a:pt x="268338" y="23113"/>
                </a:moveTo>
                <a:lnTo>
                  <a:pt x="265926" y="24879"/>
                </a:lnTo>
                <a:lnTo>
                  <a:pt x="265976" y="25057"/>
                </a:lnTo>
                <a:lnTo>
                  <a:pt x="272351" y="33820"/>
                </a:lnTo>
                <a:lnTo>
                  <a:pt x="274815" y="32042"/>
                </a:lnTo>
                <a:lnTo>
                  <a:pt x="275361" y="28587"/>
                </a:lnTo>
                <a:lnTo>
                  <a:pt x="271780" y="23660"/>
                </a:lnTo>
                <a:lnTo>
                  <a:pt x="268338" y="23113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97806" y="3837346"/>
            <a:ext cx="294005" cy="294005"/>
          </a:xfrm>
          <a:custGeom>
            <a:avLst/>
            <a:gdLst/>
            <a:ahLst/>
            <a:cxnLst/>
            <a:rect l="l" t="t" r="r" b="b"/>
            <a:pathLst>
              <a:path w="294004" h="294004">
                <a:moveTo>
                  <a:pt x="42976" y="242912"/>
                </a:moveTo>
                <a:lnTo>
                  <a:pt x="40830" y="245071"/>
                </a:lnTo>
                <a:lnTo>
                  <a:pt x="40830" y="248564"/>
                </a:lnTo>
                <a:lnTo>
                  <a:pt x="45135" y="252869"/>
                </a:lnTo>
                <a:lnTo>
                  <a:pt x="48628" y="252869"/>
                </a:lnTo>
                <a:lnTo>
                  <a:pt x="50787" y="250710"/>
                </a:lnTo>
                <a:lnTo>
                  <a:pt x="42976" y="242912"/>
                </a:lnTo>
                <a:close/>
              </a:path>
              <a:path w="294004" h="294004">
                <a:moveTo>
                  <a:pt x="250710" y="242912"/>
                </a:moveTo>
                <a:lnTo>
                  <a:pt x="242912" y="250710"/>
                </a:lnTo>
                <a:lnTo>
                  <a:pt x="245059" y="252869"/>
                </a:lnTo>
                <a:lnTo>
                  <a:pt x="248551" y="252869"/>
                </a:lnTo>
                <a:lnTo>
                  <a:pt x="252857" y="248564"/>
                </a:lnTo>
                <a:lnTo>
                  <a:pt x="252857" y="245071"/>
                </a:lnTo>
                <a:lnTo>
                  <a:pt x="250710" y="242912"/>
                </a:lnTo>
                <a:close/>
              </a:path>
              <a:path w="294004" h="294004">
                <a:moveTo>
                  <a:pt x="57975" y="227926"/>
                </a:moveTo>
                <a:lnTo>
                  <a:pt x="42976" y="242912"/>
                </a:lnTo>
                <a:lnTo>
                  <a:pt x="50787" y="250710"/>
                </a:lnTo>
                <a:lnTo>
                  <a:pt x="65773" y="235724"/>
                </a:lnTo>
                <a:lnTo>
                  <a:pt x="57975" y="227926"/>
                </a:lnTo>
                <a:close/>
              </a:path>
              <a:path w="294004" h="294004">
                <a:moveTo>
                  <a:pt x="235712" y="227926"/>
                </a:moveTo>
                <a:lnTo>
                  <a:pt x="227926" y="235724"/>
                </a:lnTo>
                <a:lnTo>
                  <a:pt x="242912" y="250710"/>
                </a:lnTo>
                <a:lnTo>
                  <a:pt x="250710" y="242912"/>
                </a:lnTo>
                <a:lnTo>
                  <a:pt x="235712" y="227926"/>
                </a:lnTo>
                <a:close/>
              </a:path>
              <a:path w="294004" h="294004">
                <a:moveTo>
                  <a:pt x="63627" y="225767"/>
                </a:moveTo>
                <a:lnTo>
                  <a:pt x="60134" y="225767"/>
                </a:lnTo>
                <a:lnTo>
                  <a:pt x="57975" y="227926"/>
                </a:lnTo>
                <a:lnTo>
                  <a:pt x="65773" y="235724"/>
                </a:lnTo>
                <a:lnTo>
                  <a:pt x="67919" y="233565"/>
                </a:lnTo>
                <a:lnTo>
                  <a:pt x="67919" y="230073"/>
                </a:lnTo>
                <a:lnTo>
                  <a:pt x="63627" y="225767"/>
                </a:lnTo>
                <a:close/>
              </a:path>
              <a:path w="294004" h="294004">
                <a:moveTo>
                  <a:pt x="233553" y="225767"/>
                </a:moveTo>
                <a:lnTo>
                  <a:pt x="230073" y="225767"/>
                </a:lnTo>
                <a:lnTo>
                  <a:pt x="225780" y="230073"/>
                </a:lnTo>
                <a:lnTo>
                  <a:pt x="225780" y="233565"/>
                </a:lnTo>
                <a:lnTo>
                  <a:pt x="227926" y="235724"/>
                </a:lnTo>
                <a:lnTo>
                  <a:pt x="235712" y="227926"/>
                </a:lnTo>
                <a:lnTo>
                  <a:pt x="233553" y="225767"/>
                </a:lnTo>
                <a:close/>
              </a:path>
              <a:path w="294004" h="294004">
                <a:moveTo>
                  <a:pt x="146812" y="60591"/>
                </a:moveTo>
                <a:lnTo>
                  <a:pt x="113229" y="67372"/>
                </a:lnTo>
                <a:lnTo>
                  <a:pt x="85807" y="85864"/>
                </a:lnTo>
                <a:lnTo>
                  <a:pt x="67319" y="113291"/>
                </a:lnTo>
                <a:lnTo>
                  <a:pt x="60540" y="146875"/>
                </a:lnTo>
                <a:lnTo>
                  <a:pt x="67319" y="180452"/>
                </a:lnTo>
                <a:lnTo>
                  <a:pt x="85807" y="207875"/>
                </a:lnTo>
                <a:lnTo>
                  <a:pt x="113229" y="226365"/>
                </a:lnTo>
                <a:lnTo>
                  <a:pt x="146812" y="233146"/>
                </a:lnTo>
                <a:lnTo>
                  <a:pt x="146812" y="222123"/>
                </a:lnTo>
                <a:lnTo>
                  <a:pt x="117529" y="216209"/>
                </a:lnTo>
                <a:lnTo>
                  <a:pt x="93610" y="200082"/>
                </a:lnTo>
                <a:lnTo>
                  <a:pt x="77480" y="176163"/>
                </a:lnTo>
                <a:lnTo>
                  <a:pt x="71564" y="146875"/>
                </a:lnTo>
                <a:lnTo>
                  <a:pt x="77480" y="117572"/>
                </a:lnTo>
                <a:lnTo>
                  <a:pt x="93610" y="93646"/>
                </a:lnTo>
                <a:lnTo>
                  <a:pt x="117529" y="77516"/>
                </a:lnTo>
                <a:lnTo>
                  <a:pt x="146812" y="71602"/>
                </a:lnTo>
                <a:lnTo>
                  <a:pt x="146812" y="60591"/>
                </a:lnTo>
                <a:close/>
              </a:path>
              <a:path w="294004" h="294004">
                <a:moveTo>
                  <a:pt x="146812" y="60591"/>
                </a:moveTo>
                <a:lnTo>
                  <a:pt x="146812" y="71602"/>
                </a:lnTo>
                <a:lnTo>
                  <a:pt x="176112" y="77516"/>
                </a:lnTo>
                <a:lnTo>
                  <a:pt x="200034" y="93646"/>
                </a:lnTo>
                <a:lnTo>
                  <a:pt x="216159" y="117572"/>
                </a:lnTo>
                <a:lnTo>
                  <a:pt x="222072" y="146875"/>
                </a:lnTo>
                <a:lnTo>
                  <a:pt x="216159" y="176163"/>
                </a:lnTo>
                <a:lnTo>
                  <a:pt x="200034" y="200082"/>
                </a:lnTo>
                <a:lnTo>
                  <a:pt x="176112" y="216209"/>
                </a:lnTo>
                <a:lnTo>
                  <a:pt x="146812" y="222123"/>
                </a:lnTo>
                <a:lnTo>
                  <a:pt x="146812" y="233146"/>
                </a:lnTo>
                <a:lnTo>
                  <a:pt x="180396" y="226365"/>
                </a:lnTo>
                <a:lnTo>
                  <a:pt x="207822" y="207875"/>
                </a:lnTo>
                <a:lnTo>
                  <a:pt x="226314" y="180452"/>
                </a:lnTo>
                <a:lnTo>
                  <a:pt x="233095" y="146875"/>
                </a:lnTo>
                <a:lnTo>
                  <a:pt x="226314" y="113291"/>
                </a:lnTo>
                <a:lnTo>
                  <a:pt x="207822" y="85864"/>
                </a:lnTo>
                <a:lnTo>
                  <a:pt x="180396" y="67372"/>
                </a:lnTo>
                <a:lnTo>
                  <a:pt x="146812" y="60591"/>
                </a:lnTo>
                <a:close/>
              </a:path>
              <a:path w="294004" h="294004">
                <a:moveTo>
                  <a:pt x="65773" y="58026"/>
                </a:moveTo>
                <a:lnTo>
                  <a:pt x="57975" y="65824"/>
                </a:lnTo>
                <a:lnTo>
                  <a:pt x="60134" y="67983"/>
                </a:lnTo>
                <a:lnTo>
                  <a:pt x="63627" y="67983"/>
                </a:lnTo>
                <a:lnTo>
                  <a:pt x="67919" y="63677"/>
                </a:lnTo>
                <a:lnTo>
                  <a:pt x="67919" y="60172"/>
                </a:lnTo>
                <a:lnTo>
                  <a:pt x="65773" y="58026"/>
                </a:lnTo>
                <a:close/>
              </a:path>
              <a:path w="294004" h="294004">
                <a:moveTo>
                  <a:pt x="227926" y="58026"/>
                </a:moveTo>
                <a:lnTo>
                  <a:pt x="225780" y="60172"/>
                </a:lnTo>
                <a:lnTo>
                  <a:pt x="225780" y="63677"/>
                </a:lnTo>
                <a:lnTo>
                  <a:pt x="230073" y="67983"/>
                </a:lnTo>
                <a:lnTo>
                  <a:pt x="233553" y="67983"/>
                </a:lnTo>
                <a:lnTo>
                  <a:pt x="235712" y="65824"/>
                </a:lnTo>
                <a:lnTo>
                  <a:pt x="227926" y="58026"/>
                </a:lnTo>
                <a:close/>
              </a:path>
              <a:path w="294004" h="294004">
                <a:moveTo>
                  <a:pt x="50787" y="43040"/>
                </a:moveTo>
                <a:lnTo>
                  <a:pt x="42976" y="50850"/>
                </a:lnTo>
                <a:lnTo>
                  <a:pt x="57975" y="65824"/>
                </a:lnTo>
                <a:lnTo>
                  <a:pt x="65773" y="58026"/>
                </a:lnTo>
                <a:lnTo>
                  <a:pt x="50787" y="43040"/>
                </a:lnTo>
                <a:close/>
              </a:path>
              <a:path w="294004" h="294004">
                <a:moveTo>
                  <a:pt x="242912" y="43040"/>
                </a:moveTo>
                <a:lnTo>
                  <a:pt x="227926" y="58026"/>
                </a:lnTo>
                <a:lnTo>
                  <a:pt x="235712" y="65824"/>
                </a:lnTo>
                <a:lnTo>
                  <a:pt x="250710" y="50850"/>
                </a:lnTo>
                <a:lnTo>
                  <a:pt x="242912" y="43040"/>
                </a:lnTo>
                <a:close/>
              </a:path>
              <a:path w="294004" h="294004">
                <a:moveTo>
                  <a:pt x="48628" y="40894"/>
                </a:moveTo>
                <a:lnTo>
                  <a:pt x="45135" y="40894"/>
                </a:lnTo>
                <a:lnTo>
                  <a:pt x="40830" y="45186"/>
                </a:lnTo>
                <a:lnTo>
                  <a:pt x="40830" y="48679"/>
                </a:lnTo>
                <a:lnTo>
                  <a:pt x="42976" y="50850"/>
                </a:lnTo>
                <a:lnTo>
                  <a:pt x="50787" y="43040"/>
                </a:lnTo>
                <a:lnTo>
                  <a:pt x="48628" y="40894"/>
                </a:lnTo>
                <a:close/>
              </a:path>
              <a:path w="294004" h="294004">
                <a:moveTo>
                  <a:pt x="248551" y="40894"/>
                </a:moveTo>
                <a:lnTo>
                  <a:pt x="245059" y="40894"/>
                </a:lnTo>
                <a:lnTo>
                  <a:pt x="242912" y="43040"/>
                </a:lnTo>
                <a:lnTo>
                  <a:pt x="250710" y="50850"/>
                </a:lnTo>
                <a:lnTo>
                  <a:pt x="252857" y="48679"/>
                </a:lnTo>
                <a:lnTo>
                  <a:pt x="252857" y="45186"/>
                </a:lnTo>
                <a:lnTo>
                  <a:pt x="248551" y="40894"/>
                </a:lnTo>
                <a:close/>
              </a:path>
              <a:path w="294004" h="294004">
                <a:moveTo>
                  <a:pt x="5499" y="141338"/>
                </a:moveTo>
                <a:lnTo>
                  <a:pt x="2463" y="141338"/>
                </a:lnTo>
                <a:lnTo>
                  <a:pt x="0" y="143802"/>
                </a:lnTo>
                <a:lnTo>
                  <a:pt x="0" y="149898"/>
                </a:lnTo>
                <a:lnTo>
                  <a:pt x="2463" y="152374"/>
                </a:lnTo>
                <a:lnTo>
                  <a:pt x="5499" y="152374"/>
                </a:lnTo>
                <a:lnTo>
                  <a:pt x="5499" y="141338"/>
                </a:lnTo>
                <a:close/>
              </a:path>
              <a:path w="294004" h="294004">
                <a:moveTo>
                  <a:pt x="26695" y="141338"/>
                </a:moveTo>
                <a:lnTo>
                  <a:pt x="5499" y="141338"/>
                </a:lnTo>
                <a:lnTo>
                  <a:pt x="5499" y="152374"/>
                </a:lnTo>
                <a:lnTo>
                  <a:pt x="26695" y="152374"/>
                </a:lnTo>
                <a:lnTo>
                  <a:pt x="26695" y="141338"/>
                </a:lnTo>
                <a:close/>
              </a:path>
              <a:path w="294004" h="294004">
                <a:moveTo>
                  <a:pt x="29743" y="141338"/>
                </a:moveTo>
                <a:lnTo>
                  <a:pt x="26695" y="141338"/>
                </a:lnTo>
                <a:lnTo>
                  <a:pt x="26695" y="152374"/>
                </a:lnTo>
                <a:lnTo>
                  <a:pt x="29743" y="152374"/>
                </a:lnTo>
                <a:lnTo>
                  <a:pt x="32207" y="149898"/>
                </a:lnTo>
                <a:lnTo>
                  <a:pt x="32207" y="143802"/>
                </a:lnTo>
                <a:lnTo>
                  <a:pt x="29743" y="141338"/>
                </a:lnTo>
                <a:close/>
              </a:path>
              <a:path w="294004" h="294004">
                <a:moveTo>
                  <a:pt x="266992" y="141338"/>
                </a:moveTo>
                <a:lnTo>
                  <a:pt x="263944" y="141338"/>
                </a:lnTo>
                <a:lnTo>
                  <a:pt x="261480" y="143802"/>
                </a:lnTo>
                <a:lnTo>
                  <a:pt x="261480" y="149898"/>
                </a:lnTo>
                <a:lnTo>
                  <a:pt x="263944" y="152374"/>
                </a:lnTo>
                <a:lnTo>
                  <a:pt x="266992" y="152374"/>
                </a:lnTo>
                <a:lnTo>
                  <a:pt x="266992" y="141338"/>
                </a:lnTo>
                <a:close/>
              </a:path>
              <a:path w="294004" h="294004">
                <a:moveTo>
                  <a:pt x="288201" y="141338"/>
                </a:moveTo>
                <a:lnTo>
                  <a:pt x="266992" y="141338"/>
                </a:lnTo>
                <a:lnTo>
                  <a:pt x="266992" y="152374"/>
                </a:lnTo>
                <a:lnTo>
                  <a:pt x="288201" y="152374"/>
                </a:lnTo>
                <a:lnTo>
                  <a:pt x="288201" y="141338"/>
                </a:lnTo>
                <a:close/>
              </a:path>
              <a:path w="294004" h="294004">
                <a:moveTo>
                  <a:pt x="291236" y="141338"/>
                </a:moveTo>
                <a:lnTo>
                  <a:pt x="288201" y="141338"/>
                </a:lnTo>
                <a:lnTo>
                  <a:pt x="288201" y="152374"/>
                </a:lnTo>
                <a:lnTo>
                  <a:pt x="291236" y="152374"/>
                </a:lnTo>
                <a:lnTo>
                  <a:pt x="293712" y="149898"/>
                </a:lnTo>
                <a:lnTo>
                  <a:pt x="293712" y="143802"/>
                </a:lnTo>
                <a:lnTo>
                  <a:pt x="291236" y="141338"/>
                </a:lnTo>
                <a:close/>
              </a:path>
              <a:path w="294004" h="294004">
                <a:moveTo>
                  <a:pt x="149860" y="0"/>
                </a:moveTo>
                <a:lnTo>
                  <a:pt x="143789" y="0"/>
                </a:lnTo>
                <a:lnTo>
                  <a:pt x="141312" y="2476"/>
                </a:lnTo>
                <a:lnTo>
                  <a:pt x="141312" y="29768"/>
                </a:lnTo>
                <a:lnTo>
                  <a:pt x="143789" y="32232"/>
                </a:lnTo>
                <a:lnTo>
                  <a:pt x="149860" y="32232"/>
                </a:lnTo>
                <a:lnTo>
                  <a:pt x="152336" y="29768"/>
                </a:lnTo>
                <a:lnTo>
                  <a:pt x="152336" y="2476"/>
                </a:lnTo>
                <a:lnTo>
                  <a:pt x="149860" y="0"/>
                </a:lnTo>
                <a:close/>
              </a:path>
              <a:path w="294004" h="294004">
                <a:moveTo>
                  <a:pt x="149860" y="262001"/>
                </a:moveTo>
                <a:lnTo>
                  <a:pt x="143789" y="262001"/>
                </a:lnTo>
                <a:lnTo>
                  <a:pt x="141312" y="264452"/>
                </a:lnTo>
                <a:lnTo>
                  <a:pt x="141312" y="291261"/>
                </a:lnTo>
                <a:lnTo>
                  <a:pt x="143789" y="293725"/>
                </a:lnTo>
                <a:lnTo>
                  <a:pt x="149860" y="293725"/>
                </a:lnTo>
                <a:lnTo>
                  <a:pt x="152336" y="291261"/>
                </a:lnTo>
                <a:lnTo>
                  <a:pt x="152336" y="264452"/>
                </a:lnTo>
                <a:lnTo>
                  <a:pt x="149860" y="262001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85922" y="3843851"/>
            <a:ext cx="275590" cy="276860"/>
          </a:xfrm>
          <a:custGeom>
            <a:avLst/>
            <a:gdLst/>
            <a:ahLst/>
            <a:cxnLst/>
            <a:rect l="l" t="t" r="r" b="b"/>
            <a:pathLst>
              <a:path w="275589" h="276860">
                <a:moveTo>
                  <a:pt x="272567" y="266699"/>
                </a:moveTo>
                <a:lnTo>
                  <a:pt x="269239" y="271779"/>
                </a:lnTo>
                <a:lnTo>
                  <a:pt x="265912" y="275589"/>
                </a:lnTo>
                <a:lnTo>
                  <a:pt x="268350" y="276859"/>
                </a:lnTo>
                <a:lnTo>
                  <a:pt x="271805" y="276859"/>
                </a:lnTo>
                <a:lnTo>
                  <a:pt x="275462" y="271779"/>
                </a:lnTo>
                <a:lnTo>
                  <a:pt x="274980" y="269239"/>
                </a:lnTo>
                <a:lnTo>
                  <a:pt x="272567" y="266699"/>
                </a:lnTo>
                <a:close/>
              </a:path>
              <a:path w="275589" h="276860">
                <a:moveTo>
                  <a:pt x="147893" y="171158"/>
                </a:moveTo>
                <a:lnTo>
                  <a:pt x="183834" y="207009"/>
                </a:lnTo>
                <a:lnTo>
                  <a:pt x="231788" y="248919"/>
                </a:lnTo>
                <a:lnTo>
                  <a:pt x="239920" y="255269"/>
                </a:lnTo>
                <a:lnTo>
                  <a:pt x="247221" y="261619"/>
                </a:lnTo>
                <a:lnTo>
                  <a:pt x="265899" y="275589"/>
                </a:lnTo>
                <a:lnTo>
                  <a:pt x="272567" y="266699"/>
                </a:lnTo>
                <a:lnTo>
                  <a:pt x="272211" y="266699"/>
                </a:lnTo>
                <a:lnTo>
                  <a:pt x="271195" y="265429"/>
                </a:lnTo>
                <a:lnTo>
                  <a:pt x="267220" y="262889"/>
                </a:lnTo>
                <a:lnTo>
                  <a:pt x="264172" y="260349"/>
                </a:lnTo>
                <a:lnTo>
                  <a:pt x="254093" y="252729"/>
                </a:lnTo>
                <a:lnTo>
                  <a:pt x="246854" y="246379"/>
                </a:lnTo>
                <a:lnTo>
                  <a:pt x="238784" y="240029"/>
                </a:lnTo>
                <a:lnTo>
                  <a:pt x="230035" y="232409"/>
                </a:lnTo>
                <a:lnTo>
                  <a:pt x="211100" y="217169"/>
                </a:lnTo>
                <a:lnTo>
                  <a:pt x="191304" y="199389"/>
                </a:lnTo>
                <a:lnTo>
                  <a:pt x="171840" y="180339"/>
                </a:lnTo>
                <a:lnTo>
                  <a:pt x="163467" y="171449"/>
                </a:lnTo>
                <a:lnTo>
                  <a:pt x="150482" y="171449"/>
                </a:lnTo>
                <a:lnTo>
                  <a:pt x="147893" y="171158"/>
                </a:lnTo>
                <a:close/>
              </a:path>
              <a:path w="275589" h="276860">
                <a:moveTo>
                  <a:pt x="272567" y="266699"/>
                </a:moveTo>
                <a:lnTo>
                  <a:pt x="265986" y="275490"/>
                </a:lnTo>
                <a:lnTo>
                  <a:pt x="269239" y="271779"/>
                </a:lnTo>
                <a:lnTo>
                  <a:pt x="272567" y="266699"/>
                </a:lnTo>
                <a:close/>
              </a:path>
              <a:path w="275589" h="276860">
                <a:moveTo>
                  <a:pt x="182181" y="269239"/>
                </a:moveTo>
                <a:lnTo>
                  <a:pt x="170218" y="269239"/>
                </a:lnTo>
                <a:lnTo>
                  <a:pt x="174739" y="270509"/>
                </a:lnTo>
                <a:lnTo>
                  <a:pt x="178384" y="270509"/>
                </a:lnTo>
                <a:lnTo>
                  <a:pt x="182181" y="269239"/>
                </a:lnTo>
                <a:close/>
              </a:path>
              <a:path w="275589" h="276860">
                <a:moveTo>
                  <a:pt x="56070" y="214629"/>
                </a:moveTo>
                <a:lnTo>
                  <a:pt x="89895" y="252729"/>
                </a:lnTo>
                <a:lnTo>
                  <a:pt x="134658" y="266699"/>
                </a:lnTo>
                <a:lnTo>
                  <a:pt x="154314" y="269239"/>
                </a:lnTo>
                <a:lnTo>
                  <a:pt x="184962" y="269239"/>
                </a:lnTo>
                <a:lnTo>
                  <a:pt x="184111" y="259079"/>
                </a:lnTo>
                <a:lnTo>
                  <a:pt x="163435" y="259079"/>
                </a:lnTo>
                <a:lnTo>
                  <a:pt x="155325" y="257809"/>
                </a:lnTo>
                <a:lnTo>
                  <a:pt x="146328" y="256539"/>
                </a:lnTo>
                <a:lnTo>
                  <a:pt x="136626" y="255269"/>
                </a:lnTo>
                <a:lnTo>
                  <a:pt x="115833" y="250189"/>
                </a:lnTo>
                <a:lnTo>
                  <a:pt x="94562" y="242569"/>
                </a:lnTo>
                <a:lnTo>
                  <a:pt x="74184" y="229869"/>
                </a:lnTo>
                <a:lnTo>
                  <a:pt x="56070" y="214629"/>
                </a:lnTo>
                <a:close/>
              </a:path>
              <a:path w="275589" h="276860">
                <a:moveTo>
                  <a:pt x="187147" y="257809"/>
                </a:moveTo>
                <a:lnTo>
                  <a:pt x="184111" y="259079"/>
                </a:lnTo>
                <a:lnTo>
                  <a:pt x="184962" y="269239"/>
                </a:lnTo>
                <a:lnTo>
                  <a:pt x="187985" y="269239"/>
                </a:lnTo>
                <a:lnTo>
                  <a:pt x="190271" y="266699"/>
                </a:lnTo>
                <a:lnTo>
                  <a:pt x="189801" y="260349"/>
                </a:lnTo>
                <a:lnTo>
                  <a:pt x="187147" y="257809"/>
                </a:lnTo>
                <a:close/>
              </a:path>
              <a:path w="275589" h="276860">
                <a:moveTo>
                  <a:pt x="5283" y="0"/>
                </a:moveTo>
                <a:lnTo>
                  <a:pt x="2336" y="0"/>
                </a:lnTo>
                <a:lnTo>
                  <a:pt x="0" y="2539"/>
                </a:lnTo>
                <a:lnTo>
                  <a:pt x="1428" y="44449"/>
                </a:lnTo>
                <a:lnTo>
                  <a:pt x="5841" y="92709"/>
                </a:lnTo>
                <a:lnTo>
                  <a:pt x="15239" y="146049"/>
                </a:lnTo>
                <a:lnTo>
                  <a:pt x="31629" y="195579"/>
                </a:lnTo>
                <a:lnTo>
                  <a:pt x="47790" y="220979"/>
                </a:lnTo>
                <a:lnTo>
                  <a:pt x="56070" y="214629"/>
                </a:lnTo>
                <a:lnTo>
                  <a:pt x="48400" y="203199"/>
                </a:lnTo>
                <a:lnTo>
                  <a:pt x="41592" y="190499"/>
                </a:lnTo>
                <a:lnTo>
                  <a:pt x="25963" y="143509"/>
                </a:lnTo>
                <a:lnTo>
                  <a:pt x="16789" y="91439"/>
                </a:lnTo>
                <a:lnTo>
                  <a:pt x="12429" y="43179"/>
                </a:lnTo>
                <a:lnTo>
                  <a:pt x="11093" y="11429"/>
                </a:lnTo>
                <a:lnTo>
                  <a:pt x="5753" y="11429"/>
                </a:lnTo>
                <a:lnTo>
                  <a:pt x="5283" y="0"/>
                </a:lnTo>
                <a:close/>
              </a:path>
              <a:path w="275589" h="276860">
                <a:moveTo>
                  <a:pt x="252006" y="190499"/>
                </a:moveTo>
                <a:lnTo>
                  <a:pt x="251650" y="193039"/>
                </a:lnTo>
                <a:lnTo>
                  <a:pt x="253809" y="196849"/>
                </a:lnTo>
                <a:lnTo>
                  <a:pt x="259854" y="196849"/>
                </a:lnTo>
                <a:lnTo>
                  <a:pt x="262597" y="194309"/>
                </a:lnTo>
                <a:lnTo>
                  <a:pt x="262940" y="191769"/>
                </a:lnTo>
                <a:lnTo>
                  <a:pt x="252006" y="190499"/>
                </a:lnTo>
                <a:close/>
              </a:path>
              <a:path w="275589" h="276860">
                <a:moveTo>
                  <a:pt x="225828" y="39369"/>
                </a:moveTo>
                <a:lnTo>
                  <a:pt x="217690" y="39369"/>
                </a:lnTo>
                <a:lnTo>
                  <a:pt x="214388" y="43179"/>
                </a:lnTo>
                <a:lnTo>
                  <a:pt x="230140" y="59689"/>
                </a:lnTo>
                <a:lnTo>
                  <a:pt x="241144" y="81279"/>
                </a:lnTo>
                <a:lnTo>
                  <a:pt x="251993" y="130809"/>
                </a:lnTo>
                <a:lnTo>
                  <a:pt x="253309" y="168598"/>
                </a:lnTo>
                <a:lnTo>
                  <a:pt x="253212" y="172719"/>
                </a:lnTo>
                <a:lnTo>
                  <a:pt x="253009" y="177799"/>
                </a:lnTo>
                <a:lnTo>
                  <a:pt x="252704" y="182879"/>
                </a:lnTo>
                <a:lnTo>
                  <a:pt x="252209" y="187959"/>
                </a:lnTo>
                <a:lnTo>
                  <a:pt x="252006" y="190499"/>
                </a:lnTo>
                <a:lnTo>
                  <a:pt x="264323" y="168598"/>
                </a:lnTo>
                <a:lnTo>
                  <a:pt x="264227" y="149859"/>
                </a:lnTo>
                <a:lnTo>
                  <a:pt x="259008" y="102869"/>
                </a:lnTo>
                <a:lnTo>
                  <a:pt x="239125" y="53339"/>
                </a:lnTo>
                <a:lnTo>
                  <a:pt x="225828" y="39369"/>
                </a:lnTo>
                <a:close/>
              </a:path>
              <a:path w="275589" h="276860">
                <a:moveTo>
                  <a:pt x="147454" y="171108"/>
                </a:moveTo>
                <a:lnTo>
                  <a:pt x="147764" y="171449"/>
                </a:lnTo>
                <a:lnTo>
                  <a:pt x="148173" y="171449"/>
                </a:lnTo>
                <a:lnTo>
                  <a:pt x="147893" y="171158"/>
                </a:lnTo>
                <a:lnTo>
                  <a:pt x="147454" y="171108"/>
                </a:lnTo>
                <a:close/>
              </a:path>
              <a:path w="275589" h="276860">
                <a:moveTo>
                  <a:pt x="149357" y="165526"/>
                </a:moveTo>
                <a:lnTo>
                  <a:pt x="145732" y="168909"/>
                </a:lnTo>
                <a:lnTo>
                  <a:pt x="147893" y="171158"/>
                </a:lnTo>
                <a:lnTo>
                  <a:pt x="150482" y="171449"/>
                </a:lnTo>
                <a:lnTo>
                  <a:pt x="151130" y="165731"/>
                </a:lnTo>
                <a:lnTo>
                  <a:pt x="149357" y="165526"/>
                </a:lnTo>
                <a:close/>
              </a:path>
              <a:path w="275589" h="276860">
                <a:moveTo>
                  <a:pt x="151130" y="165731"/>
                </a:moveTo>
                <a:lnTo>
                  <a:pt x="150482" y="171449"/>
                </a:lnTo>
                <a:lnTo>
                  <a:pt x="153492" y="171449"/>
                </a:lnTo>
                <a:lnTo>
                  <a:pt x="156248" y="168909"/>
                </a:lnTo>
                <a:lnTo>
                  <a:pt x="156604" y="166362"/>
                </a:lnTo>
                <a:lnTo>
                  <a:pt x="151130" y="165731"/>
                </a:lnTo>
                <a:close/>
              </a:path>
              <a:path w="275589" h="276860">
                <a:moveTo>
                  <a:pt x="156604" y="166362"/>
                </a:moveTo>
                <a:lnTo>
                  <a:pt x="156248" y="168909"/>
                </a:lnTo>
                <a:lnTo>
                  <a:pt x="153492" y="171449"/>
                </a:lnTo>
                <a:lnTo>
                  <a:pt x="153835" y="171449"/>
                </a:lnTo>
                <a:lnTo>
                  <a:pt x="156451" y="168909"/>
                </a:lnTo>
                <a:lnTo>
                  <a:pt x="156604" y="166362"/>
                </a:lnTo>
                <a:close/>
              </a:path>
              <a:path w="275589" h="276860">
                <a:moveTo>
                  <a:pt x="156872" y="164447"/>
                </a:moveTo>
                <a:lnTo>
                  <a:pt x="156781" y="165099"/>
                </a:lnTo>
                <a:lnTo>
                  <a:pt x="156451" y="168909"/>
                </a:lnTo>
                <a:lnTo>
                  <a:pt x="153835" y="171449"/>
                </a:lnTo>
                <a:lnTo>
                  <a:pt x="163467" y="171449"/>
                </a:lnTo>
                <a:lnTo>
                  <a:pt x="156872" y="164447"/>
                </a:lnTo>
                <a:close/>
              </a:path>
              <a:path w="275589" h="276860">
                <a:moveTo>
                  <a:pt x="145469" y="168598"/>
                </a:moveTo>
                <a:lnTo>
                  <a:pt x="145453" y="168909"/>
                </a:lnTo>
                <a:lnTo>
                  <a:pt x="147454" y="171108"/>
                </a:lnTo>
                <a:lnTo>
                  <a:pt x="147893" y="171158"/>
                </a:lnTo>
                <a:lnTo>
                  <a:pt x="145732" y="168909"/>
                </a:lnTo>
                <a:lnTo>
                  <a:pt x="145469" y="168598"/>
                </a:lnTo>
                <a:close/>
              </a:path>
              <a:path w="275589" h="276860">
                <a:moveTo>
                  <a:pt x="84124" y="152399"/>
                </a:moveTo>
                <a:lnTo>
                  <a:pt x="82816" y="163829"/>
                </a:lnTo>
                <a:lnTo>
                  <a:pt x="147454" y="171108"/>
                </a:lnTo>
                <a:lnTo>
                  <a:pt x="145453" y="168909"/>
                </a:lnTo>
                <a:lnTo>
                  <a:pt x="145469" y="168598"/>
                </a:lnTo>
                <a:lnTo>
                  <a:pt x="136818" y="158335"/>
                </a:lnTo>
                <a:lnTo>
                  <a:pt x="84124" y="152399"/>
                </a:lnTo>
                <a:close/>
              </a:path>
              <a:path w="275589" h="276860">
                <a:moveTo>
                  <a:pt x="145656" y="165099"/>
                </a:moveTo>
                <a:lnTo>
                  <a:pt x="145469" y="168598"/>
                </a:lnTo>
                <a:lnTo>
                  <a:pt x="145732" y="168909"/>
                </a:lnTo>
                <a:lnTo>
                  <a:pt x="149357" y="165526"/>
                </a:lnTo>
                <a:lnTo>
                  <a:pt x="145656" y="165099"/>
                </a:lnTo>
                <a:close/>
              </a:path>
              <a:path w="275589" h="276860">
                <a:moveTo>
                  <a:pt x="136818" y="158335"/>
                </a:moveTo>
                <a:lnTo>
                  <a:pt x="145469" y="168598"/>
                </a:lnTo>
                <a:lnTo>
                  <a:pt x="145704" y="164368"/>
                </a:lnTo>
                <a:lnTo>
                  <a:pt x="146036" y="159373"/>
                </a:lnTo>
                <a:lnTo>
                  <a:pt x="136818" y="158335"/>
                </a:lnTo>
                <a:close/>
              </a:path>
              <a:path w="275589" h="276860">
                <a:moveTo>
                  <a:pt x="153898" y="161289"/>
                </a:moveTo>
                <a:lnTo>
                  <a:pt x="151390" y="163630"/>
                </a:lnTo>
                <a:lnTo>
                  <a:pt x="151130" y="165731"/>
                </a:lnTo>
                <a:lnTo>
                  <a:pt x="156604" y="166362"/>
                </a:lnTo>
                <a:lnTo>
                  <a:pt x="156722" y="165519"/>
                </a:lnTo>
                <a:lnTo>
                  <a:pt x="156798" y="164368"/>
                </a:lnTo>
                <a:lnTo>
                  <a:pt x="153898" y="161289"/>
                </a:lnTo>
                <a:close/>
              </a:path>
              <a:path w="275589" h="276860">
                <a:moveTo>
                  <a:pt x="151365" y="163653"/>
                </a:moveTo>
                <a:lnTo>
                  <a:pt x="149357" y="165526"/>
                </a:lnTo>
                <a:lnTo>
                  <a:pt x="151130" y="165731"/>
                </a:lnTo>
                <a:lnTo>
                  <a:pt x="151365" y="163653"/>
                </a:lnTo>
                <a:close/>
              </a:path>
              <a:path w="275589" h="276860">
                <a:moveTo>
                  <a:pt x="146036" y="159373"/>
                </a:moveTo>
                <a:lnTo>
                  <a:pt x="145656" y="165099"/>
                </a:lnTo>
                <a:lnTo>
                  <a:pt x="149366" y="165519"/>
                </a:lnTo>
                <a:lnTo>
                  <a:pt x="151365" y="163653"/>
                </a:lnTo>
                <a:lnTo>
                  <a:pt x="151777" y="160019"/>
                </a:lnTo>
                <a:lnTo>
                  <a:pt x="146036" y="159373"/>
                </a:lnTo>
                <a:close/>
              </a:path>
              <a:path w="275589" h="276860">
                <a:moveTo>
                  <a:pt x="156798" y="164368"/>
                </a:moveTo>
                <a:lnTo>
                  <a:pt x="156722" y="165519"/>
                </a:lnTo>
                <a:lnTo>
                  <a:pt x="156781" y="165099"/>
                </a:lnTo>
                <a:lnTo>
                  <a:pt x="156798" y="164368"/>
                </a:lnTo>
                <a:close/>
              </a:path>
              <a:path w="275589" h="276860">
                <a:moveTo>
                  <a:pt x="154216" y="72389"/>
                </a:moveTo>
                <a:lnTo>
                  <a:pt x="151587" y="74929"/>
                </a:lnTo>
                <a:lnTo>
                  <a:pt x="151383" y="78739"/>
                </a:lnTo>
                <a:lnTo>
                  <a:pt x="146469" y="152837"/>
                </a:lnTo>
                <a:lnTo>
                  <a:pt x="153898" y="161289"/>
                </a:lnTo>
                <a:lnTo>
                  <a:pt x="156798" y="164368"/>
                </a:lnTo>
                <a:lnTo>
                  <a:pt x="156846" y="163630"/>
                </a:lnTo>
                <a:lnTo>
                  <a:pt x="154800" y="160019"/>
                </a:lnTo>
                <a:lnTo>
                  <a:pt x="157082" y="160019"/>
                </a:lnTo>
                <a:lnTo>
                  <a:pt x="162585" y="76199"/>
                </a:lnTo>
                <a:lnTo>
                  <a:pt x="160286" y="73659"/>
                </a:lnTo>
                <a:lnTo>
                  <a:pt x="154216" y="72389"/>
                </a:lnTo>
                <a:close/>
              </a:path>
              <a:path w="275589" h="276860">
                <a:moveTo>
                  <a:pt x="84124" y="152399"/>
                </a:moveTo>
                <a:lnTo>
                  <a:pt x="81102" y="152399"/>
                </a:lnTo>
                <a:lnTo>
                  <a:pt x="78346" y="153669"/>
                </a:lnTo>
                <a:lnTo>
                  <a:pt x="77635" y="160019"/>
                </a:lnTo>
                <a:lnTo>
                  <a:pt x="79794" y="162559"/>
                </a:lnTo>
                <a:lnTo>
                  <a:pt x="82816" y="163829"/>
                </a:lnTo>
                <a:lnTo>
                  <a:pt x="84124" y="152399"/>
                </a:lnTo>
                <a:close/>
              </a:path>
              <a:path w="275589" h="276860">
                <a:moveTo>
                  <a:pt x="146469" y="152837"/>
                </a:moveTo>
                <a:lnTo>
                  <a:pt x="146036" y="159373"/>
                </a:lnTo>
                <a:lnTo>
                  <a:pt x="151777" y="160019"/>
                </a:lnTo>
                <a:lnTo>
                  <a:pt x="151365" y="163653"/>
                </a:lnTo>
                <a:lnTo>
                  <a:pt x="153898" y="161289"/>
                </a:lnTo>
                <a:lnTo>
                  <a:pt x="146469" y="152837"/>
                </a:lnTo>
                <a:close/>
              </a:path>
              <a:path w="275589" h="276860">
                <a:moveTo>
                  <a:pt x="157082" y="160019"/>
                </a:moveTo>
                <a:lnTo>
                  <a:pt x="154800" y="160019"/>
                </a:lnTo>
                <a:lnTo>
                  <a:pt x="156846" y="163630"/>
                </a:lnTo>
                <a:lnTo>
                  <a:pt x="157082" y="160019"/>
                </a:lnTo>
                <a:close/>
              </a:path>
              <a:path w="275589" h="276860">
                <a:moveTo>
                  <a:pt x="88544" y="63499"/>
                </a:moveTo>
                <a:lnTo>
                  <a:pt x="78409" y="68579"/>
                </a:lnTo>
                <a:lnTo>
                  <a:pt x="81165" y="73659"/>
                </a:lnTo>
                <a:lnTo>
                  <a:pt x="82537" y="77469"/>
                </a:lnTo>
                <a:lnTo>
                  <a:pt x="84845" y="81279"/>
                </a:lnTo>
                <a:lnTo>
                  <a:pt x="87677" y="86359"/>
                </a:lnTo>
                <a:lnTo>
                  <a:pt x="91038" y="92709"/>
                </a:lnTo>
                <a:lnTo>
                  <a:pt x="104311" y="114299"/>
                </a:lnTo>
                <a:lnTo>
                  <a:pt x="115879" y="132079"/>
                </a:lnTo>
                <a:lnTo>
                  <a:pt x="129674" y="149859"/>
                </a:lnTo>
                <a:lnTo>
                  <a:pt x="136818" y="158335"/>
                </a:lnTo>
                <a:lnTo>
                  <a:pt x="146036" y="159373"/>
                </a:lnTo>
                <a:lnTo>
                  <a:pt x="146469" y="152837"/>
                </a:lnTo>
                <a:lnTo>
                  <a:pt x="138271" y="143509"/>
                </a:lnTo>
                <a:lnTo>
                  <a:pt x="124839" y="125729"/>
                </a:lnTo>
                <a:lnTo>
                  <a:pt x="113566" y="109219"/>
                </a:lnTo>
                <a:lnTo>
                  <a:pt x="104419" y="93979"/>
                </a:lnTo>
                <a:lnTo>
                  <a:pt x="99034" y="85089"/>
                </a:lnTo>
                <a:lnTo>
                  <a:pt x="95046" y="77469"/>
                </a:lnTo>
                <a:lnTo>
                  <a:pt x="91097" y="69849"/>
                </a:lnTo>
                <a:lnTo>
                  <a:pt x="89141" y="64769"/>
                </a:lnTo>
                <a:lnTo>
                  <a:pt x="88544" y="63499"/>
                </a:lnTo>
                <a:close/>
              </a:path>
              <a:path w="275589" h="276860">
                <a:moveTo>
                  <a:pt x="84099" y="59689"/>
                </a:moveTo>
                <a:lnTo>
                  <a:pt x="78511" y="62229"/>
                </a:lnTo>
                <a:lnTo>
                  <a:pt x="77203" y="64769"/>
                </a:lnTo>
                <a:lnTo>
                  <a:pt x="78409" y="68579"/>
                </a:lnTo>
                <a:lnTo>
                  <a:pt x="88544" y="63499"/>
                </a:lnTo>
                <a:lnTo>
                  <a:pt x="87337" y="60959"/>
                </a:lnTo>
                <a:lnTo>
                  <a:pt x="84099" y="59689"/>
                </a:lnTo>
                <a:close/>
              </a:path>
              <a:path w="275589" h="276860">
                <a:moveTo>
                  <a:pt x="157544" y="10159"/>
                </a:moveTo>
                <a:lnTo>
                  <a:pt x="31203" y="10159"/>
                </a:lnTo>
                <a:lnTo>
                  <a:pt x="43962" y="11429"/>
                </a:lnTo>
                <a:lnTo>
                  <a:pt x="74403" y="11429"/>
                </a:lnTo>
                <a:lnTo>
                  <a:pt x="108830" y="13969"/>
                </a:lnTo>
                <a:lnTo>
                  <a:pt x="160959" y="21589"/>
                </a:lnTo>
                <a:lnTo>
                  <a:pt x="176919" y="26669"/>
                </a:lnTo>
                <a:lnTo>
                  <a:pt x="191360" y="30479"/>
                </a:lnTo>
                <a:lnTo>
                  <a:pt x="203958" y="36829"/>
                </a:lnTo>
                <a:lnTo>
                  <a:pt x="214388" y="43179"/>
                </a:lnTo>
                <a:lnTo>
                  <a:pt x="220992" y="34289"/>
                </a:lnTo>
                <a:lnTo>
                  <a:pt x="209165" y="26669"/>
                </a:lnTo>
                <a:lnTo>
                  <a:pt x="195319" y="20319"/>
                </a:lnTo>
                <a:lnTo>
                  <a:pt x="179901" y="15239"/>
                </a:lnTo>
                <a:lnTo>
                  <a:pt x="163360" y="11429"/>
                </a:lnTo>
                <a:lnTo>
                  <a:pt x="157544" y="10159"/>
                </a:lnTo>
                <a:close/>
              </a:path>
              <a:path w="275589" h="276860">
                <a:moveTo>
                  <a:pt x="220992" y="34289"/>
                </a:moveTo>
                <a:lnTo>
                  <a:pt x="214388" y="43179"/>
                </a:lnTo>
                <a:lnTo>
                  <a:pt x="217690" y="39369"/>
                </a:lnTo>
                <a:lnTo>
                  <a:pt x="225828" y="39369"/>
                </a:lnTo>
                <a:lnTo>
                  <a:pt x="220992" y="34289"/>
                </a:lnTo>
                <a:close/>
              </a:path>
              <a:path w="275589" h="276860">
                <a:moveTo>
                  <a:pt x="58829" y="0"/>
                </a:moveTo>
                <a:lnTo>
                  <a:pt x="5283" y="0"/>
                </a:lnTo>
                <a:lnTo>
                  <a:pt x="5753" y="11429"/>
                </a:lnTo>
                <a:lnTo>
                  <a:pt x="11093" y="11429"/>
                </a:lnTo>
                <a:lnTo>
                  <a:pt x="11023" y="5079"/>
                </a:lnTo>
                <a:lnTo>
                  <a:pt x="127960" y="5079"/>
                </a:lnTo>
                <a:lnTo>
                  <a:pt x="109894" y="3809"/>
                </a:lnTo>
                <a:lnTo>
                  <a:pt x="92113" y="1269"/>
                </a:lnTo>
                <a:lnTo>
                  <a:pt x="74959" y="1269"/>
                </a:lnTo>
                <a:lnTo>
                  <a:pt x="58829" y="0"/>
                </a:lnTo>
                <a:close/>
              </a:path>
              <a:path w="275589" h="276860">
                <a:moveTo>
                  <a:pt x="127960" y="5079"/>
                </a:moveTo>
                <a:lnTo>
                  <a:pt x="11023" y="5079"/>
                </a:lnTo>
                <a:lnTo>
                  <a:pt x="11093" y="11429"/>
                </a:lnTo>
                <a:lnTo>
                  <a:pt x="16992" y="11429"/>
                </a:lnTo>
                <a:lnTo>
                  <a:pt x="23380" y="10159"/>
                </a:lnTo>
                <a:lnTo>
                  <a:pt x="157544" y="10159"/>
                </a:lnTo>
                <a:lnTo>
                  <a:pt x="145914" y="7619"/>
                </a:lnTo>
                <a:lnTo>
                  <a:pt x="127960" y="5079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07348" y="3926290"/>
            <a:ext cx="286385" cy="121285"/>
          </a:xfrm>
          <a:custGeom>
            <a:avLst/>
            <a:gdLst/>
            <a:ahLst/>
            <a:cxnLst/>
            <a:rect l="l" t="t" r="r" b="b"/>
            <a:pathLst>
              <a:path w="286384" h="121285">
                <a:moveTo>
                  <a:pt x="61810" y="0"/>
                </a:moveTo>
                <a:lnTo>
                  <a:pt x="40714" y="3752"/>
                </a:lnTo>
                <a:lnTo>
                  <a:pt x="20737" y="15052"/>
                </a:lnTo>
                <a:lnTo>
                  <a:pt x="5844" y="33968"/>
                </a:lnTo>
                <a:lnTo>
                  <a:pt x="0" y="60566"/>
                </a:lnTo>
                <a:lnTo>
                  <a:pt x="5844" y="87154"/>
                </a:lnTo>
                <a:lnTo>
                  <a:pt x="20737" y="106062"/>
                </a:lnTo>
                <a:lnTo>
                  <a:pt x="40714" y="117357"/>
                </a:lnTo>
                <a:lnTo>
                  <a:pt x="61810" y="121107"/>
                </a:lnTo>
                <a:lnTo>
                  <a:pt x="61810" y="110083"/>
                </a:lnTo>
                <a:lnTo>
                  <a:pt x="44199" y="106954"/>
                </a:lnTo>
                <a:lnTo>
                  <a:pt x="27816" y="97612"/>
                </a:lnTo>
                <a:lnTo>
                  <a:pt x="15733" y="82126"/>
                </a:lnTo>
                <a:lnTo>
                  <a:pt x="11023" y="60566"/>
                </a:lnTo>
                <a:lnTo>
                  <a:pt x="15733" y="39000"/>
                </a:lnTo>
                <a:lnTo>
                  <a:pt x="27816" y="23515"/>
                </a:lnTo>
                <a:lnTo>
                  <a:pt x="44199" y="14176"/>
                </a:lnTo>
                <a:lnTo>
                  <a:pt x="61810" y="11048"/>
                </a:lnTo>
                <a:lnTo>
                  <a:pt x="61810" y="0"/>
                </a:lnTo>
                <a:close/>
              </a:path>
              <a:path w="286384" h="121285">
                <a:moveTo>
                  <a:pt x="107988" y="87198"/>
                </a:moveTo>
                <a:lnTo>
                  <a:pt x="98710" y="95901"/>
                </a:lnTo>
                <a:lnTo>
                  <a:pt x="88723" y="103198"/>
                </a:lnTo>
                <a:lnTo>
                  <a:pt x="76825" y="108216"/>
                </a:lnTo>
                <a:lnTo>
                  <a:pt x="61810" y="110083"/>
                </a:lnTo>
                <a:lnTo>
                  <a:pt x="61810" y="121107"/>
                </a:lnTo>
                <a:lnTo>
                  <a:pt x="80010" y="118769"/>
                </a:lnTo>
                <a:lnTo>
                  <a:pt x="94295" y="112704"/>
                </a:lnTo>
                <a:lnTo>
                  <a:pt x="105807" y="104331"/>
                </a:lnTo>
                <a:lnTo>
                  <a:pt x="115684" y="95072"/>
                </a:lnTo>
                <a:lnTo>
                  <a:pt x="107988" y="87198"/>
                </a:lnTo>
                <a:close/>
              </a:path>
              <a:path w="286384" h="121285">
                <a:moveTo>
                  <a:pt x="147370" y="57061"/>
                </a:moveTo>
                <a:lnTo>
                  <a:pt x="175636" y="103859"/>
                </a:lnTo>
                <a:lnTo>
                  <a:pt x="224408" y="121107"/>
                </a:lnTo>
                <a:lnTo>
                  <a:pt x="224408" y="110083"/>
                </a:lnTo>
                <a:lnTo>
                  <a:pt x="201398" y="106169"/>
                </a:lnTo>
                <a:lnTo>
                  <a:pt x="182489" y="95226"/>
                </a:lnTo>
                <a:lnTo>
                  <a:pt x="165280" y="78456"/>
                </a:lnTo>
                <a:lnTo>
                  <a:pt x="147370" y="57061"/>
                </a:lnTo>
                <a:close/>
              </a:path>
              <a:path w="286384" h="121285">
                <a:moveTo>
                  <a:pt x="224408" y="0"/>
                </a:moveTo>
                <a:lnTo>
                  <a:pt x="224408" y="11048"/>
                </a:lnTo>
                <a:lnTo>
                  <a:pt x="242006" y="14176"/>
                </a:lnTo>
                <a:lnTo>
                  <a:pt x="258381" y="23515"/>
                </a:lnTo>
                <a:lnTo>
                  <a:pt x="270461" y="39000"/>
                </a:lnTo>
                <a:lnTo>
                  <a:pt x="275170" y="60566"/>
                </a:lnTo>
                <a:lnTo>
                  <a:pt x="270461" y="82126"/>
                </a:lnTo>
                <a:lnTo>
                  <a:pt x="258381" y="97612"/>
                </a:lnTo>
                <a:lnTo>
                  <a:pt x="242006" y="106954"/>
                </a:lnTo>
                <a:lnTo>
                  <a:pt x="224408" y="110083"/>
                </a:lnTo>
                <a:lnTo>
                  <a:pt x="224408" y="121107"/>
                </a:lnTo>
                <a:lnTo>
                  <a:pt x="245496" y="117357"/>
                </a:lnTo>
                <a:lnTo>
                  <a:pt x="265464" y="106062"/>
                </a:lnTo>
                <a:lnTo>
                  <a:pt x="280351" y="87154"/>
                </a:lnTo>
                <a:lnTo>
                  <a:pt x="286194" y="60566"/>
                </a:lnTo>
                <a:lnTo>
                  <a:pt x="280351" y="33968"/>
                </a:lnTo>
                <a:lnTo>
                  <a:pt x="265464" y="15052"/>
                </a:lnTo>
                <a:lnTo>
                  <a:pt x="245496" y="3752"/>
                </a:lnTo>
                <a:lnTo>
                  <a:pt x="224408" y="0"/>
                </a:lnTo>
                <a:close/>
              </a:path>
              <a:path w="286384" h="121285">
                <a:moveTo>
                  <a:pt x="110159" y="85064"/>
                </a:moveTo>
                <a:lnTo>
                  <a:pt x="107988" y="87198"/>
                </a:lnTo>
                <a:lnTo>
                  <a:pt x="115684" y="95072"/>
                </a:lnTo>
                <a:lnTo>
                  <a:pt x="117855" y="92951"/>
                </a:lnTo>
                <a:lnTo>
                  <a:pt x="117894" y="89458"/>
                </a:lnTo>
                <a:lnTo>
                  <a:pt x="113639" y="85102"/>
                </a:lnTo>
                <a:lnTo>
                  <a:pt x="110159" y="85064"/>
                </a:lnTo>
                <a:close/>
              </a:path>
              <a:path w="286384" h="121285">
                <a:moveTo>
                  <a:pt x="61810" y="0"/>
                </a:moveTo>
                <a:lnTo>
                  <a:pt x="61810" y="11048"/>
                </a:lnTo>
                <a:lnTo>
                  <a:pt x="84806" y="14959"/>
                </a:lnTo>
                <a:lnTo>
                  <a:pt x="103709" y="25893"/>
                </a:lnTo>
                <a:lnTo>
                  <a:pt x="120920" y="42654"/>
                </a:lnTo>
                <a:lnTo>
                  <a:pt x="138836" y="64046"/>
                </a:lnTo>
                <a:lnTo>
                  <a:pt x="147370" y="57061"/>
                </a:lnTo>
                <a:lnTo>
                  <a:pt x="129317" y="35452"/>
                </a:lnTo>
                <a:lnTo>
                  <a:pt x="110567" y="17248"/>
                </a:lnTo>
                <a:lnTo>
                  <a:pt x="88829" y="4684"/>
                </a:lnTo>
                <a:lnTo>
                  <a:pt x="61810" y="0"/>
                </a:lnTo>
                <a:close/>
              </a:path>
              <a:path w="286384" h="121285">
                <a:moveTo>
                  <a:pt x="170510" y="26034"/>
                </a:moveTo>
                <a:lnTo>
                  <a:pt x="168351" y="28168"/>
                </a:lnTo>
                <a:lnTo>
                  <a:pt x="168300" y="31673"/>
                </a:lnTo>
                <a:lnTo>
                  <a:pt x="172554" y="36017"/>
                </a:lnTo>
                <a:lnTo>
                  <a:pt x="176047" y="36055"/>
                </a:lnTo>
                <a:lnTo>
                  <a:pt x="178231" y="33921"/>
                </a:lnTo>
                <a:lnTo>
                  <a:pt x="170510" y="26034"/>
                </a:lnTo>
                <a:close/>
              </a:path>
              <a:path w="286384" h="121285">
                <a:moveTo>
                  <a:pt x="224408" y="0"/>
                </a:moveTo>
                <a:lnTo>
                  <a:pt x="205241" y="3225"/>
                </a:lnTo>
                <a:lnTo>
                  <a:pt x="189444" y="10769"/>
                </a:lnTo>
                <a:lnTo>
                  <a:pt x="177654" y="19438"/>
                </a:lnTo>
                <a:lnTo>
                  <a:pt x="170510" y="26034"/>
                </a:lnTo>
                <a:lnTo>
                  <a:pt x="178231" y="33921"/>
                </a:lnTo>
                <a:lnTo>
                  <a:pt x="184970" y="27717"/>
                </a:lnTo>
                <a:lnTo>
                  <a:pt x="195267" y="20146"/>
                </a:lnTo>
                <a:lnTo>
                  <a:pt x="208590" y="13745"/>
                </a:lnTo>
                <a:lnTo>
                  <a:pt x="224408" y="11048"/>
                </a:lnTo>
                <a:lnTo>
                  <a:pt x="224408" y="0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53000" y="1225412"/>
            <a:ext cx="235585" cy="280035"/>
          </a:xfrm>
          <a:custGeom>
            <a:avLst/>
            <a:gdLst/>
            <a:ahLst/>
            <a:cxnLst/>
            <a:rect l="l" t="t" r="r" b="b"/>
            <a:pathLst>
              <a:path w="235585" h="280034">
                <a:moveTo>
                  <a:pt x="61455" y="272554"/>
                </a:moveTo>
                <a:lnTo>
                  <a:pt x="60807" y="275005"/>
                </a:lnTo>
                <a:lnTo>
                  <a:pt x="61899" y="277571"/>
                </a:lnTo>
                <a:lnTo>
                  <a:pt x="64109" y="278803"/>
                </a:lnTo>
                <a:lnTo>
                  <a:pt x="66332" y="280009"/>
                </a:lnTo>
                <a:lnTo>
                  <a:pt x="69075" y="279577"/>
                </a:lnTo>
                <a:lnTo>
                  <a:pt x="70802" y="277736"/>
                </a:lnTo>
                <a:lnTo>
                  <a:pt x="66776" y="273977"/>
                </a:lnTo>
                <a:lnTo>
                  <a:pt x="61455" y="272554"/>
                </a:lnTo>
                <a:close/>
              </a:path>
              <a:path w="235585" h="280034">
                <a:moveTo>
                  <a:pt x="66767" y="273968"/>
                </a:moveTo>
                <a:lnTo>
                  <a:pt x="70802" y="277736"/>
                </a:lnTo>
                <a:lnTo>
                  <a:pt x="72993" y="275386"/>
                </a:lnTo>
                <a:lnTo>
                  <a:pt x="72097" y="275386"/>
                </a:lnTo>
                <a:lnTo>
                  <a:pt x="66767" y="273968"/>
                </a:lnTo>
                <a:close/>
              </a:path>
              <a:path w="235585" h="280034">
                <a:moveTo>
                  <a:pt x="77748" y="254131"/>
                </a:moveTo>
                <a:lnTo>
                  <a:pt x="62750" y="270217"/>
                </a:lnTo>
                <a:lnTo>
                  <a:pt x="66767" y="273968"/>
                </a:lnTo>
                <a:lnTo>
                  <a:pt x="72097" y="275386"/>
                </a:lnTo>
                <a:lnTo>
                  <a:pt x="77748" y="254131"/>
                </a:lnTo>
                <a:close/>
              </a:path>
              <a:path w="235585" h="280034">
                <a:moveTo>
                  <a:pt x="225437" y="95719"/>
                </a:moveTo>
                <a:lnTo>
                  <a:pt x="77748" y="254131"/>
                </a:lnTo>
                <a:lnTo>
                  <a:pt x="72097" y="275386"/>
                </a:lnTo>
                <a:lnTo>
                  <a:pt x="72993" y="275386"/>
                </a:lnTo>
                <a:lnTo>
                  <a:pt x="231880" y="104990"/>
                </a:lnTo>
                <a:lnTo>
                  <a:pt x="229476" y="104990"/>
                </a:lnTo>
                <a:lnTo>
                  <a:pt x="229458" y="99462"/>
                </a:lnTo>
                <a:lnTo>
                  <a:pt x="225437" y="95719"/>
                </a:lnTo>
                <a:close/>
              </a:path>
              <a:path w="235585" h="280034">
                <a:moveTo>
                  <a:pt x="95351" y="145034"/>
                </a:moveTo>
                <a:lnTo>
                  <a:pt x="61455" y="272554"/>
                </a:lnTo>
                <a:lnTo>
                  <a:pt x="66767" y="273968"/>
                </a:lnTo>
                <a:lnTo>
                  <a:pt x="62750" y="270217"/>
                </a:lnTo>
                <a:lnTo>
                  <a:pt x="77748" y="254131"/>
                </a:lnTo>
                <a:lnTo>
                  <a:pt x="104907" y="151968"/>
                </a:lnTo>
                <a:lnTo>
                  <a:pt x="100660" y="151968"/>
                </a:lnTo>
                <a:lnTo>
                  <a:pt x="100660" y="146453"/>
                </a:lnTo>
                <a:lnTo>
                  <a:pt x="95351" y="145034"/>
                </a:lnTo>
                <a:close/>
              </a:path>
              <a:path w="235585" h="280034">
                <a:moveTo>
                  <a:pt x="889" y="143878"/>
                </a:moveTo>
                <a:lnTo>
                  <a:pt x="0" y="145580"/>
                </a:lnTo>
                <a:lnTo>
                  <a:pt x="50" y="147637"/>
                </a:lnTo>
                <a:lnTo>
                  <a:pt x="2044" y="150952"/>
                </a:lnTo>
                <a:lnTo>
                  <a:pt x="3835" y="151968"/>
                </a:lnTo>
                <a:lnTo>
                  <a:pt x="5753" y="151968"/>
                </a:lnTo>
                <a:lnTo>
                  <a:pt x="5746" y="146453"/>
                </a:lnTo>
                <a:lnTo>
                  <a:pt x="889" y="143878"/>
                </a:lnTo>
                <a:close/>
              </a:path>
              <a:path w="235585" h="280034">
                <a:moveTo>
                  <a:pt x="5753" y="146453"/>
                </a:moveTo>
                <a:lnTo>
                  <a:pt x="5753" y="151968"/>
                </a:lnTo>
                <a:lnTo>
                  <a:pt x="93508" y="151968"/>
                </a:lnTo>
                <a:lnTo>
                  <a:pt x="94288" y="149034"/>
                </a:lnTo>
                <a:lnTo>
                  <a:pt x="10629" y="149034"/>
                </a:lnTo>
                <a:lnTo>
                  <a:pt x="5753" y="146453"/>
                </a:lnTo>
                <a:close/>
              </a:path>
              <a:path w="235585" h="280034">
                <a:moveTo>
                  <a:pt x="100660" y="146456"/>
                </a:moveTo>
                <a:lnTo>
                  <a:pt x="100660" y="151968"/>
                </a:lnTo>
                <a:lnTo>
                  <a:pt x="104907" y="151968"/>
                </a:lnTo>
                <a:lnTo>
                  <a:pt x="105994" y="147878"/>
                </a:lnTo>
                <a:lnTo>
                  <a:pt x="100660" y="146456"/>
                </a:lnTo>
                <a:close/>
              </a:path>
              <a:path w="235585" h="280034">
                <a:moveTo>
                  <a:pt x="14910" y="140944"/>
                </a:moveTo>
                <a:lnTo>
                  <a:pt x="5753" y="140944"/>
                </a:lnTo>
                <a:lnTo>
                  <a:pt x="5759" y="146456"/>
                </a:lnTo>
                <a:lnTo>
                  <a:pt x="10629" y="149034"/>
                </a:lnTo>
                <a:lnTo>
                  <a:pt x="14910" y="140944"/>
                </a:lnTo>
                <a:close/>
              </a:path>
              <a:path w="235585" h="280034">
                <a:moveTo>
                  <a:pt x="100660" y="140944"/>
                </a:moveTo>
                <a:lnTo>
                  <a:pt x="14910" y="140944"/>
                </a:lnTo>
                <a:lnTo>
                  <a:pt x="10629" y="149034"/>
                </a:lnTo>
                <a:lnTo>
                  <a:pt x="94288" y="149034"/>
                </a:lnTo>
                <a:lnTo>
                  <a:pt x="95351" y="145034"/>
                </a:lnTo>
                <a:lnTo>
                  <a:pt x="100660" y="145034"/>
                </a:lnTo>
                <a:lnTo>
                  <a:pt x="100660" y="140944"/>
                </a:lnTo>
                <a:close/>
              </a:path>
              <a:path w="235585" h="280034">
                <a:moveTo>
                  <a:pt x="102387" y="140944"/>
                </a:moveTo>
                <a:lnTo>
                  <a:pt x="100660" y="140944"/>
                </a:lnTo>
                <a:lnTo>
                  <a:pt x="100672" y="146456"/>
                </a:lnTo>
                <a:lnTo>
                  <a:pt x="105994" y="147878"/>
                </a:lnTo>
                <a:lnTo>
                  <a:pt x="106438" y="146227"/>
                </a:lnTo>
                <a:lnTo>
                  <a:pt x="106083" y="144449"/>
                </a:lnTo>
                <a:lnTo>
                  <a:pt x="104000" y="141744"/>
                </a:lnTo>
                <a:lnTo>
                  <a:pt x="102387" y="140944"/>
                </a:lnTo>
                <a:close/>
              </a:path>
              <a:path w="235585" h="280034">
                <a:moveTo>
                  <a:pt x="75463" y="2933"/>
                </a:moveTo>
                <a:lnTo>
                  <a:pt x="889" y="143878"/>
                </a:lnTo>
                <a:lnTo>
                  <a:pt x="5753" y="146453"/>
                </a:lnTo>
                <a:lnTo>
                  <a:pt x="5753" y="140944"/>
                </a:lnTo>
                <a:lnTo>
                  <a:pt x="14910" y="140944"/>
                </a:lnTo>
                <a:lnTo>
                  <a:pt x="83652" y="11023"/>
                </a:lnTo>
                <a:lnTo>
                  <a:pt x="80340" y="11023"/>
                </a:lnTo>
                <a:lnTo>
                  <a:pt x="80333" y="5511"/>
                </a:lnTo>
                <a:lnTo>
                  <a:pt x="75463" y="2933"/>
                </a:lnTo>
                <a:close/>
              </a:path>
              <a:path w="235585" h="280034">
                <a:moveTo>
                  <a:pt x="100660" y="145034"/>
                </a:moveTo>
                <a:lnTo>
                  <a:pt x="95351" y="145034"/>
                </a:lnTo>
                <a:lnTo>
                  <a:pt x="100660" y="146453"/>
                </a:lnTo>
                <a:lnTo>
                  <a:pt x="100660" y="145034"/>
                </a:lnTo>
                <a:close/>
              </a:path>
              <a:path w="235585" h="280034">
                <a:moveTo>
                  <a:pt x="127774" y="99462"/>
                </a:moveTo>
                <a:lnTo>
                  <a:pt x="127774" y="104990"/>
                </a:lnTo>
                <a:lnTo>
                  <a:pt x="216806" y="104978"/>
                </a:lnTo>
                <a:lnTo>
                  <a:pt x="218747" y="102895"/>
                </a:lnTo>
                <a:lnTo>
                  <a:pt x="132105" y="102895"/>
                </a:lnTo>
                <a:lnTo>
                  <a:pt x="127774" y="99462"/>
                </a:lnTo>
                <a:close/>
              </a:path>
              <a:path w="235585" h="280034">
                <a:moveTo>
                  <a:pt x="229476" y="99479"/>
                </a:moveTo>
                <a:lnTo>
                  <a:pt x="229476" y="104990"/>
                </a:lnTo>
                <a:lnTo>
                  <a:pt x="231892" y="104978"/>
                </a:lnTo>
                <a:lnTo>
                  <a:pt x="233514" y="103238"/>
                </a:lnTo>
                <a:lnTo>
                  <a:pt x="229476" y="99479"/>
                </a:lnTo>
                <a:close/>
              </a:path>
              <a:path w="235585" h="280034">
                <a:moveTo>
                  <a:pt x="123469" y="96050"/>
                </a:moveTo>
                <a:lnTo>
                  <a:pt x="122161" y="97713"/>
                </a:lnTo>
                <a:lnTo>
                  <a:pt x="121907" y="99961"/>
                </a:lnTo>
                <a:lnTo>
                  <a:pt x="123748" y="103784"/>
                </a:lnTo>
                <a:lnTo>
                  <a:pt x="125666" y="104978"/>
                </a:lnTo>
                <a:lnTo>
                  <a:pt x="127774" y="104978"/>
                </a:lnTo>
                <a:lnTo>
                  <a:pt x="127770" y="99462"/>
                </a:lnTo>
                <a:lnTo>
                  <a:pt x="123469" y="96050"/>
                </a:lnTo>
                <a:close/>
              </a:path>
              <a:path w="235585" h="280034">
                <a:moveTo>
                  <a:pt x="231660" y="93967"/>
                </a:moveTo>
                <a:lnTo>
                  <a:pt x="229476" y="93967"/>
                </a:lnTo>
                <a:lnTo>
                  <a:pt x="229489" y="99479"/>
                </a:lnTo>
                <a:lnTo>
                  <a:pt x="233514" y="103238"/>
                </a:lnTo>
                <a:lnTo>
                  <a:pt x="235000" y="101625"/>
                </a:lnTo>
                <a:lnTo>
                  <a:pt x="235407" y="99288"/>
                </a:lnTo>
                <a:lnTo>
                  <a:pt x="233641" y="95262"/>
                </a:lnTo>
                <a:lnTo>
                  <a:pt x="231660" y="93967"/>
                </a:lnTo>
                <a:close/>
              </a:path>
              <a:path w="235585" h="280034">
                <a:moveTo>
                  <a:pt x="139191" y="93967"/>
                </a:moveTo>
                <a:lnTo>
                  <a:pt x="127774" y="93967"/>
                </a:lnTo>
                <a:lnTo>
                  <a:pt x="127795" y="99479"/>
                </a:lnTo>
                <a:lnTo>
                  <a:pt x="132105" y="102895"/>
                </a:lnTo>
                <a:lnTo>
                  <a:pt x="139191" y="93967"/>
                </a:lnTo>
                <a:close/>
              </a:path>
              <a:path w="235585" h="280034">
                <a:moveTo>
                  <a:pt x="229476" y="93967"/>
                </a:moveTo>
                <a:lnTo>
                  <a:pt x="139191" y="93967"/>
                </a:lnTo>
                <a:lnTo>
                  <a:pt x="132105" y="102895"/>
                </a:lnTo>
                <a:lnTo>
                  <a:pt x="218747" y="102895"/>
                </a:lnTo>
                <a:lnTo>
                  <a:pt x="225437" y="95719"/>
                </a:lnTo>
                <a:lnTo>
                  <a:pt x="229476" y="95719"/>
                </a:lnTo>
                <a:lnTo>
                  <a:pt x="229476" y="93967"/>
                </a:lnTo>
                <a:close/>
              </a:path>
              <a:path w="235585" h="280034">
                <a:moveTo>
                  <a:pt x="229476" y="95719"/>
                </a:moveTo>
                <a:lnTo>
                  <a:pt x="225437" y="95719"/>
                </a:lnTo>
                <a:lnTo>
                  <a:pt x="229476" y="99479"/>
                </a:lnTo>
                <a:lnTo>
                  <a:pt x="229476" y="95719"/>
                </a:lnTo>
                <a:close/>
              </a:path>
              <a:path w="235585" h="280034">
                <a:moveTo>
                  <a:pt x="198043" y="2082"/>
                </a:moveTo>
                <a:lnTo>
                  <a:pt x="123469" y="96050"/>
                </a:lnTo>
                <a:lnTo>
                  <a:pt x="127774" y="99462"/>
                </a:lnTo>
                <a:lnTo>
                  <a:pt x="127774" y="93967"/>
                </a:lnTo>
                <a:lnTo>
                  <a:pt x="139191" y="93967"/>
                </a:lnTo>
                <a:lnTo>
                  <a:pt x="205026" y="11023"/>
                </a:lnTo>
                <a:lnTo>
                  <a:pt x="202361" y="11023"/>
                </a:lnTo>
                <a:lnTo>
                  <a:pt x="202361" y="5511"/>
                </a:lnTo>
                <a:lnTo>
                  <a:pt x="198043" y="2082"/>
                </a:lnTo>
                <a:close/>
              </a:path>
              <a:path w="235585" h="280034">
                <a:moveTo>
                  <a:pt x="80340" y="5515"/>
                </a:moveTo>
                <a:lnTo>
                  <a:pt x="80340" y="11023"/>
                </a:lnTo>
                <a:lnTo>
                  <a:pt x="83652" y="11023"/>
                </a:lnTo>
                <a:lnTo>
                  <a:pt x="85204" y="8089"/>
                </a:lnTo>
                <a:lnTo>
                  <a:pt x="80340" y="5515"/>
                </a:lnTo>
                <a:close/>
              </a:path>
              <a:path w="235585" h="280034">
                <a:moveTo>
                  <a:pt x="202361" y="0"/>
                </a:moveTo>
                <a:lnTo>
                  <a:pt x="80340" y="0"/>
                </a:lnTo>
                <a:lnTo>
                  <a:pt x="80340" y="5515"/>
                </a:lnTo>
                <a:lnTo>
                  <a:pt x="85204" y="8089"/>
                </a:lnTo>
                <a:lnTo>
                  <a:pt x="83652" y="11023"/>
                </a:lnTo>
                <a:lnTo>
                  <a:pt x="190948" y="11023"/>
                </a:lnTo>
                <a:lnTo>
                  <a:pt x="198043" y="2082"/>
                </a:lnTo>
                <a:lnTo>
                  <a:pt x="202361" y="2082"/>
                </a:lnTo>
                <a:lnTo>
                  <a:pt x="202361" y="0"/>
                </a:lnTo>
                <a:close/>
              </a:path>
              <a:path w="235585" h="280034">
                <a:moveTo>
                  <a:pt x="202361" y="5511"/>
                </a:moveTo>
                <a:lnTo>
                  <a:pt x="202361" y="11023"/>
                </a:lnTo>
                <a:lnTo>
                  <a:pt x="205026" y="11023"/>
                </a:lnTo>
                <a:lnTo>
                  <a:pt x="206679" y="8940"/>
                </a:lnTo>
                <a:lnTo>
                  <a:pt x="202361" y="5511"/>
                </a:lnTo>
                <a:close/>
              </a:path>
              <a:path w="235585" h="280034">
                <a:moveTo>
                  <a:pt x="204470" y="0"/>
                </a:moveTo>
                <a:lnTo>
                  <a:pt x="202361" y="0"/>
                </a:lnTo>
                <a:lnTo>
                  <a:pt x="202366" y="5515"/>
                </a:lnTo>
                <a:lnTo>
                  <a:pt x="206679" y="8940"/>
                </a:lnTo>
                <a:lnTo>
                  <a:pt x="207987" y="7289"/>
                </a:lnTo>
                <a:lnTo>
                  <a:pt x="208241" y="5016"/>
                </a:lnTo>
                <a:lnTo>
                  <a:pt x="206413" y="1206"/>
                </a:lnTo>
                <a:lnTo>
                  <a:pt x="204470" y="0"/>
                </a:lnTo>
                <a:close/>
              </a:path>
              <a:path w="235585" h="280034">
                <a:moveTo>
                  <a:pt x="80340" y="0"/>
                </a:moveTo>
                <a:lnTo>
                  <a:pt x="78295" y="0"/>
                </a:lnTo>
                <a:lnTo>
                  <a:pt x="76415" y="1130"/>
                </a:lnTo>
                <a:lnTo>
                  <a:pt x="75463" y="2933"/>
                </a:lnTo>
                <a:lnTo>
                  <a:pt x="80340" y="5511"/>
                </a:lnTo>
                <a:lnTo>
                  <a:pt x="80340" y="0"/>
                </a:lnTo>
                <a:close/>
              </a:path>
              <a:path w="235585" h="280034">
                <a:moveTo>
                  <a:pt x="202361" y="2082"/>
                </a:moveTo>
                <a:lnTo>
                  <a:pt x="198043" y="2082"/>
                </a:lnTo>
                <a:lnTo>
                  <a:pt x="202361" y="5511"/>
                </a:lnTo>
                <a:lnTo>
                  <a:pt x="202361" y="2082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45732" y="1242208"/>
            <a:ext cx="275590" cy="247015"/>
          </a:xfrm>
          <a:custGeom>
            <a:avLst/>
            <a:gdLst/>
            <a:ahLst/>
            <a:cxnLst/>
            <a:rect l="l" t="t" r="r" b="b"/>
            <a:pathLst>
              <a:path w="275590" h="247015">
                <a:moveTo>
                  <a:pt x="71958" y="187845"/>
                </a:moveTo>
                <a:lnTo>
                  <a:pt x="71958" y="198869"/>
                </a:lnTo>
                <a:lnTo>
                  <a:pt x="88226" y="200784"/>
                </a:lnTo>
                <a:lnTo>
                  <a:pt x="103881" y="205903"/>
                </a:lnTo>
                <a:lnTo>
                  <a:pt x="119319" y="213287"/>
                </a:lnTo>
                <a:lnTo>
                  <a:pt x="150721" y="230815"/>
                </a:lnTo>
                <a:lnTo>
                  <a:pt x="167263" y="238713"/>
                </a:lnTo>
                <a:lnTo>
                  <a:pt x="184756" y="244400"/>
                </a:lnTo>
                <a:lnTo>
                  <a:pt x="203390" y="246583"/>
                </a:lnTo>
                <a:lnTo>
                  <a:pt x="203390" y="235559"/>
                </a:lnTo>
                <a:lnTo>
                  <a:pt x="187129" y="233644"/>
                </a:lnTo>
                <a:lnTo>
                  <a:pt x="171476" y="228525"/>
                </a:lnTo>
                <a:lnTo>
                  <a:pt x="156036" y="221141"/>
                </a:lnTo>
                <a:lnTo>
                  <a:pt x="124634" y="203619"/>
                </a:lnTo>
                <a:lnTo>
                  <a:pt x="108094" y="195719"/>
                </a:lnTo>
                <a:lnTo>
                  <a:pt x="90599" y="190030"/>
                </a:lnTo>
                <a:lnTo>
                  <a:pt x="71958" y="187845"/>
                </a:lnTo>
                <a:close/>
              </a:path>
              <a:path w="275590" h="247015">
                <a:moveTo>
                  <a:pt x="265874" y="212763"/>
                </a:moveTo>
                <a:lnTo>
                  <a:pt x="225993" y="232052"/>
                </a:lnTo>
                <a:lnTo>
                  <a:pt x="203390" y="235559"/>
                </a:lnTo>
                <a:lnTo>
                  <a:pt x="203390" y="246583"/>
                </a:lnTo>
                <a:lnTo>
                  <a:pt x="240693" y="238637"/>
                </a:lnTo>
                <a:lnTo>
                  <a:pt x="272338" y="221691"/>
                </a:lnTo>
                <a:lnTo>
                  <a:pt x="265874" y="212763"/>
                </a:lnTo>
                <a:close/>
              </a:path>
              <a:path w="275590" h="247015">
                <a:moveTo>
                  <a:pt x="3009" y="212763"/>
                </a:moveTo>
                <a:lnTo>
                  <a:pt x="546" y="214553"/>
                </a:lnTo>
                <a:lnTo>
                  <a:pt x="0" y="217982"/>
                </a:lnTo>
                <a:lnTo>
                  <a:pt x="3568" y="222910"/>
                </a:lnTo>
                <a:lnTo>
                  <a:pt x="7023" y="223456"/>
                </a:lnTo>
                <a:lnTo>
                  <a:pt x="9469" y="221691"/>
                </a:lnTo>
                <a:lnTo>
                  <a:pt x="9376" y="221526"/>
                </a:lnTo>
                <a:lnTo>
                  <a:pt x="3009" y="212763"/>
                </a:lnTo>
                <a:close/>
              </a:path>
              <a:path w="275590" h="247015">
                <a:moveTo>
                  <a:pt x="71958" y="187845"/>
                </a:moveTo>
                <a:lnTo>
                  <a:pt x="34667" y="195796"/>
                </a:lnTo>
                <a:lnTo>
                  <a:pt x="4635" y="211632"/>
                </a:lnTo>
                <a:lnTo>
                  <a:pt x="4114" y="211962"/>
                </a:lnTo>
                <a:lnTo>
                  <a:pt x="3009" y="212763"/>
                </a:lnTo>
                <a:lnTo>
                  <a:pt x="9486" y="221691"/>
                </a:lnTo>
                <a:lnTo>
                  <a:pt x="9677" y="221526"/>
                </a:lnTo>
                <a:lnTo>
                  <a:pt x="13068" y="219252"/>
                </a:lnTo>
                <a:lnTo>
                  <a:pt x="49371" y="202377"/>
                </a:lnTo>
                <a:lnTo>
                  <a:pt x="71958" y="198869"/>
                </a:lnTo>
                <a:lnTo>
                  <a:pt x="71958" y="187845"/>
                </a:lnTo>
                <a:close/>
              </a:path>
              <a:path w="275590" h="247015">
                <a:moveTo>
                  <a:pt x="268338" y="210959"/>
                </a:moveTo>
                <a:lnTo>
                  <a:pt x="265874" y="212763"/>
                </a:lnTo>
                <a:lnTo>
                  <a:pt x="272351" y="221678"/>
                </a:lnTo>
                <a:lnTo>
                  <a:pt x="274815" y="219887"/>
                </a:lnTo>
                <a:lnTo>
                  <a:pt x="275361" y="216446"/>
                </a:lnTo>
                <a:lnTo>
                  <a:pt x="271780" y="211518"/>
                </a:lnTo>
                <a:lnTo>
                  <a:pt x="268338" y="210959"/>
                </a:lnTo>
                <a:close/>
              </a:path>
              <a:path w="275590" h="247015">
                <a:moveTo>
                  <a:pt x="71958" y="95427"/>
                </a:moveTo>
                <a:lnTo>
                  <a:pt x="71958" y="106451"/>
                </a:lnTo>
                <a:lnTo>
                  <a:pt x="88294" y="108252"/>
                </a:lnTo>
                <a:lnTo>
                  <a:pt x="103998" y="113061"/>
                </a:lnTo>
                <a:lnTo>
                  <a:pt x="119462" y="119985"/>
                </a:lnTo>
                <a:lnTo>
                  <a:pt x="150858" y="136383"/>
                </a:lnTo>
                <a:lnTo>
                  <a:pt x="167376" y="143767"/>
                </a:lnTo>
                <a:lnTo>
                  <a:pt x="184822" y="149079"/>
                </a:lnTo>
                <a:lnTo>
                  <a:pt x="203390" y="151117"/>
                </a:lnTo>
                <a:lnTo>
                  <a:pt x="203390" y="140093"/>
                </a:lnTo>
                <a:lnTo>
                  <a:pt x="187066" y="138292"/>
                </a:lnTo>
                <a:lnTo>
                  <a:pt x="171365" y="133483"/>
                </a:lnTo>
                <a:lnTo>
                  <a:pt x="155900" y="126559"/>
                </a:lnTo>
                <a:lnTo>
                  <a:pt x="124500" y="110161"/>
                </a:lnTo>
                <a:lnTo>
                  <a:pt x="107978" y="102777"/>
                </a:lnTo>
                <a:lnTo>
                  <a:pt x="90527" y="97465"/>
                </a:lnTo>
                <a:lnTo>
                  <a:pt x="71958" y="95427"/>
                </a:lnTo>
                <a:close/>
              </a:path>
              <a:path w="275590" h="247015">
                <a:moveTo>
                  <a:pt x="266014" y="118719"/>
                </a:moveTo>
                <a:lnTo>
                  <a:pt x="265480" y="119062"/>
                </a:lnTo>
                <a:lnTo>
                  <a:pt x="265150" y="119303"/>
                </a:lnTo>
                <a:lnTo>
                  <a:pt x="262420" y="120992"/>
                </a:lnTo>
                <a:lnTo>
                  <a:pt x="226080" y="136802"/>
                </a:lnTo>
                <a:lnTo>
                  <a:pt x="203390" y="140093"/>
                </a:lnTo>
                <a:lnTo>
                  <a:pt x="203390" y="151117"/>
                </a:lnTo>
                <a:lnTo>
                  <a:pt x="250850" y="139471"/>
                </a:lnTo>
                <a:lnTo>
                  <a:pt x="272224" y="127838"/>
                </a:lnTo>
                <a:lnTo>
                  <a:pt x="266014" y="118719"/>
                </a:lnTo>
                <a:close/>
              </a:path>
              <a:path w="275590" h="247015">
                <a:moveTo>
                  <a:pt x="3149" y="118719"/>
                </a:moveTo>
                <a:lnTo>
                  <a:pt x="622" y="120434"/>
                </a:lnTo>
                <a:lnTo>
                  <a:pt x="206" y="122681"/>
                </a:lnTo>
                <a:lnTo>
                  <a:pt x="90" y="124015"/>
                </a:lnTo>
                <a:lnTo>
                  <a:pt x="3403" y="128892"/>
                </a:lnTo>
                <a:lnTo>
                  <a:pt x="6832" y="129539"/>
                </a:lnTo>
                <a:lnTo>
                  <a:pt x="9347" y="127838"/>
                </a:lnTo>
                <a:lnTo>
                  <a:pt x="3149" y="118719"/>
                </a:lnTo>
                <a:close/>
              </a:path>
              <a:path w="275590" h="247015">
                <a:moveTo>
                  <a:pt x="71958" y="95427"/>
                </a:moveTo>
                <a:lnTo>
                  <a:pt x="24510" y="107086"/>
                </a:lnTo>
                <a:lnTo>
                  <a:pt x="3162" y="118719"/>
                </a:lnTo>
                <a:lnTo>
                  <a:pt x="9347" y="127838"/>
                </a:lnTo>
                <a:lnTo>
                  <a:pt x="11582" y="126390"/>
                </a:lnTo>
                <a:lnTo>
                  <a:pt x="12941" y="125552"/>
                </a:lnTo>
                <a:lnTo>
                  <a:pt x="49279" y="109742"/>
                </a:lnTo>
                <a:lnTo>
                  <a:pt x="71958" y="106451"/>
                </a:lnTo>
                <a:lnTo>
                  <a:pt x="71958" y="95427"/>
                </a:lnTo>
                <a:close/>
              </a:path>
              <a:path w="275590" h="247015">
                <a:moveTo>
                  <a:pt x="268528" y="117005"/>
                </a:moveTo>
                <a:lnTo>
                  <a:pt x="266014" y="118719"/>
                </a:lnTo>
                <a:lnTo>
                  <a:pt x="272224" y="127838"/>
                </a:lnTo>
                <a:lnTo>
                  <a:pt x="274739" y="126123"/>
                </a:lnTo>
                <a:lnTo>
                  <a:pt x="275274" y="123278"/>
                </a:lnTo>
                <a:lnTo>
                  <a:pt x="275282" y="122529"/>
                </a:lnTo>
                <a:lnTo>
                  <a:pt x="271957" y="117652"/>
                </a:lnTo>
                <a:lnTo>
                  <a:pt x="268528" y="117005"/>
                </a:lnTo>
                <a:close/>
              </a:path>
              <a:path w="275590" h="247015">
                <a:moveTo>
                  <a:pt x="71958" y="0"/>
                </a:moveTo>
                <a:lnTo>
                  <a:pt x="71958" y="11023"/>
                </a:lnTo>
                <a:lnTo>
                  <a:pt x="88226" y="12938"/>
                </a:lnTo>
                <a:lnTo>
                  <a:pt x="103881" y="18057"/>
                </a:lnTo>
                <a:lnTo>
                  <a:pt x="119319" y="25441"/>
                </a:lnTo>
                <a:lnTo>
                  <a:pt x="150721" y="42958"/>
                </a:lnTo>
                <a:lnTo>
                  <a:pt x="167263" y="50858"/>
                </a:lnTo>
                <a:lnTo>
                  <a:pt x="184756" y="56551"/>
                </a:lnTo>
                <a:lnTo>
                  <a:pt x="203390" y="58737"/>
                </a:lnTo>
                <a:lnTo>
                  <a:pt x="203390" y="47713"/>
                </a:lnTo>
                <a:lnTo>
                  <a:pt x="187129" y="45796"/>
                </a:lnTo>
                <a:lnTo>
                  <a:pt x="171476" y="40674"/>
                </a:lnTo>
                <a:lnTo>
                  <a:pt x="156036" y="33290"/>
                </a:lnTo>
                <a:lnTo>
                  <a:pt x="140890" y="24853"/>
                </a:lnTo>
                <a:lnTo>
                  <a:pt x="124634" y="15768"/>
                </a:lnTo>
                <a:lnTo>
                  <a:pt x="108094" y="7869"/>
                </a:lnTo>
                <a:lnTo>
                  <a:pt x="90599" y="2182"/>
                </a:lnTo>
                <a:lnTo>
                  <a:pt x="71958" y="0"/>
                </a:lnTo>
                <a:close/>
              </a:path>
              <a:path w="275590" h="247015">
                <a:moveTo>
                  <a:pt x="265874" y="24917"/>
                </a:moveTo>
                <a:lnTo>
                  <a:pt x="264998" y="25526"/>
                </a:lnTo>
                <a:lnTo>
                  <a:pt x="264541" y="25819"/>
                </a:lnTo>
                <a:lnTo>
                  <a:pt x="263639" y="26454"/>
                </a:lnTo>
                <a:lnTo>
                  <a:pt x="225993" y="44205"/>
                </a:lnTo>
                <a:lnTo>
                  <a:pt x="203390" y="47713"/>
                </a:lnTo>
                <a:lnTo>
                  <a:pt x="203390" y="58737"/>
                </a:lnTo>
                <a:lnTo>
                  <a:pt x="240693" y="50781"/>
                </a:lnTo>
                <a:lnTo>
                  <a:pt x="272351" y="33832"/>
                </a:lnTo>
                <a:lnTo>
                  <a:pt x="265874" y="24917"/>
                </a:lnTo>
                <a:close/>
              </a:path>
              <a:path w="275590" h="247015">
                <a:moveTo>
                  <a:pt x="3009" y="24917"/>
                </a:moveTo>
                <a:lnTo>
                  <a:pt x="546" y="26695"/>
                </a:lnTo>
                <a:lnTo>
                  <a:pt x="0" y="30137"/>
                </a:lnTo>
                <a:lnTo>
                  <a:pt x="3568" y="35064"/>
                </a:lnTo>
                <a:lnTo>
                  <a:pt x="7023" y="35610"/>
                </a:lnTo>
                <a:lnTo>
                  <a:pt x="9486" y="33820"/>
                </a:lnTo>
                <a:lnTo>
                  <a:pt x="3009" y="24917"/>
                </a:lnTo>
                <a:close/>
              </a:path>
              <a:path w="275590" h="247015">
                <a:moveTo>
                  <a:pt x="71958" y="0"/>
                </a:moveTo>
                <a:lnTo>
                  <a:pt x="34667" y="7945"/>
                </a:lnTo>
                <a:lnTo>
                  <a:pt x="3009" y="24917"/>
                </a:lnTo>
                <a:lnTo>
                  <a:pt x="9486" y="33820"/>
                </a:lnTo>
                <a:lnTo>
                  <a:pt x="11722" y="32283"/>
                </a:lnTo>
                <a:lnTo>
                  <a:pt x="13068" y="31394"/>
                </a:lnTo>
                <a:lnTo>
                  <a:pt x="49371" y="14531"/>
                </a:lnTo>
                <a:lnTo>
                  <a:pt x="71958" y="11023"/>
                </a:lnTo>
                <a:lnTo>
                  <a:pt x="71958" y="0"/>
                </a:lnTo>
                <a:close/>
              </a:path>
              <a:path w="275590" h="247015">
                <a:moveTo>
                  <a:pt x="268338" y="23113"/>
                </a:moveTo>
                <a:lnTo>
                  <a:pt x="265874" y="24917"/>
                </a:lnTo>
                <a:lnTo>
                  <a:pt x="272351" y="33820"/>
                </a:lnTo>
                <a:lnTo>
                  <a:pt x="274815" y="32042"/>
                </a:lnTo>
                <a:lnTo>
                  <a:pt x="275238" y="29362"/>
                </a:lnTo>
                <a:lnTo>
                  <a:pt x="275241" y="28422"/>
                </a:lnTo>
                <a:lnTo>
                  <a:pt x="271780" y="23660"/>
                </a:lnTo>
                <a:lnTo>
                  <a:pt x="268338" y="23113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97806" y="1219855"/>
            <a:ext cx="294005" cy="294005"/>
          </a:xfrm>
          <a:custGeom>
            <a:avLst/>
            <a:gdLst/>
            <a:ahLst/>
            <a:cxnLst/>
            <a:rect l="l" t="t" r="r" b="b"/>
            <a:pathLst>
              <a:path w="294004" h="294005">
                <a:moveTo>
                  <a:pt x="42976" y="242912"/>
                </a:moveTo>
                <a:lnTo>
                  <a:pt x="40830" y="245071"/>
                </a:lnTo>
                <a:lnTo>
                  <a:pt x="40830" y="248564"/>
                </a:lnTo>
                <a:lnTo>
                  <a:pt x="45135" y="252856"/>
                </a:lnTo>
                <a:lnTo>
                  <a:pt x="48628" y="252856"/>
                </a:lnTo>
                <a:lnTo>
                  <a:pt x="50787" y="250710"/>
                </a:lnTo>
                <a:lnTo>
                  <a:pt x="42976" y="242912"/>
                </a:lnTo>
                <a:close/>
              </a:path>
              <a:path w="294004" h="294005">
                <a:moveTo>
                  <a:pt x="250710" y="242912"/>
                </a:moveTo>
                <a:lnTo>
                  <a:pt x="242912" y="250710"/>
                </a:lnTo>
                <a:lnTo>
                  <a:pt x="245059" y="252856"/>
                </a:lnTo>
                <a:lnTo>
                  <a:pt x="248551" y="252856"/>
                </a:lnTo>
                <a:lnTo>
                  <a:pt x="252857" y="248564"/>
                </a:lnTo>
                <a:lnTo>
                  <a:pt x="252857" y="245071"/>
                </a:lnTo>
                <a:lnTo>
                  <a:pt x="250710" y="242912"/>
                </a:lnTo>
                <a:close/>
              </a:path>
              <a:path w="294004" h="294005">
                <a:moveTo>
                  <a:pt x="57975" y="227926"/>
                </a:moveTo>
                <a:lnTo>
                  <a:pt x="42976" y="242912"/>
                </a:lnTo>
                <a:lnTo>
                  <a:pt x="50787" y="250710"/>
                </a:lnTo>
                <a:lnTo>
                  <a:pt x="65773" y="235724"/>
                </a:lnTo>
                <a:lnTo>
                  <a:pt x="57975" y="227926"/>
                </a:lnTo>
                <a:close/>
              </a:path>
              <a:path w="294004" h="294005">
                <a:moveTo>
                  <a:pt x="235712" y="227926"/>
                </a:moveTo>
                <a:lnTo>
                  <a:pt x="227926" y="235724"/>
                </a:lnTo>
                <a:lnTo>
                  <a:pt x="242912" y="250710"/>
                </a:lnTo>
                <a:lnTo>
                  <a:pt x="250710" y="242912"/>
                </a:lnTo>
                <a:lnTo>
                  <a:pt x="235712" y="227926"/>
                </a:lnTo>
                <a:close/>
              </a:path>
              <a:path w="294004" h="294005">
                <a:moveTo>
                  <a:pt x="63627" y="225767"/>
                </a:moveTo>
                <a:lnTo>
                  <a:pt x="60134" y="225767"/>
                </a:lnTo>
                <a:lnTo>
                  <a:pt x="57975" y="227926"/>
                </a:lnTo>
                <a:lnTo>
                  <a:pt x="65773" y="235724"/>
                </a:lnTo>
                <a:lnTo>
                  <a:pt x="67919" y="233565"/>
                </a:lnTo>
                <a:lnTo>
                  <a:pt x="67919" y="230073"/>
                </a:lnTo>
                <a:lnTo>
                  <a:pt x="63627" y="225767"/>
                </a:lnTo>
                <a:close/>
              </a:path>
              <a:path w="294004" h="294005">
                <a:moveTo>
                  <a:pt x="233553" y="225767"/>
                </a:moveTo>
                <a:lnTo>
                  <a:pt x="230073" y="225767"/>
                </a:lnTo>
                <a:lnTo>
                  <a:pt x="225780" y="230073"/>
                </a:lnTo>
                <a:lnTo>
                  <a:pt x="225780" y="233565"/>
                </a:lnTo>
                <a:lnTo>
                  <a:pt x="227926" y="235724"/>
                </a:lnTo>
                <a:lnTo>
                  <a:pt x="235712" y="227926"/>
                </a:lnTo>
                <a:lnTo>
                  <a:pt x="233553" y="225767"/>
                </a:lnTo>
                <a:close/>
              </a:path>
              <a:path w="294004" h="294005">
                <a:moveTo>
                  <a:pt x="146812" y="60578"/>
                </a:moveTo>
                <a:lnTo>
                  <a:pt x="113229" y="67359"/>
                </a:lnTo>
                <a:lnTo>
                  <a:pt x="85807" y="85850"/>
                </a:lnTo>
                <a:lnTo>
                  <a:pt x="67319" y="113273"/>
                </a:lnTo>
                <a:lnTo>
                  <a:pt x="60540" y="146850"/>
                </a:lnTo>
                <a:lnTo>
                  <a:pt x="67319" y="180434"/>
                </a:lnTo>
                <a:lnTo>
                  <a:pt x="85807" y="207860"/>
                </a:lnTo>
                <a:lnTo>
                  <a:pt x="113229" y="226352"/>
                </a:lnTo>
                <a:lnTo>
                  <a:pt x="146812" y="233133"/>
                </a:lnTo>
                <a:lnTo>
                  <a:pt x="146812" y="222110"/>
                </a:lnTo>
                <a:lnTo>
                  <a:pt x="117529" y="216196"/>
                </a:lnTo>
                <a:lnTo>
                  <a:pt x="93610" y="200067"/>
                </a:lnTo>
                <a:lnTo>
                  <a:pt x="77480" y="176145"/>
                </a:lnTo>
                <a:lnTo>
                  <a:pt x="71564" y="146850"/>
                </a:lnTo>
                <a:lnTo>
                  <a:pt x="77480" y="117554"/>
                </a:lnTo>
                <a:lnTo>
                  <a:pt x="93610" y="93632"/>
                </a:lnTo>
                <a:lnTo>
                  <a:pt x="117529" y="77503"/>
                </a:lnTo>
                <a:lnTo>
                  <a:pt x="146812" y="71589"/>
                </a:lnTo>
                <a:lnTo>
                  <a:pt x="146812" y="60578"/>
                </a:lnTo>
                <a:close/>
              </a:path>
              <a:path w="294004" h="294005">
                <a:moveTo>
                  <a:pt x="146812" y="60578"/>
                </a:moveTo>
                <a:lnTo>
                  <a:pt x="146812" y="71589"/>
                </a:lnTo>
                <a:lnTo>
                  <a:pt x="176112" y="77503"/>
                </a:lnTo>
                <a:lnTo>
                  <a:pt x="200034" y="93632"/>
                </a:lnTo>
                <a:lnTo>
                  <a:pt x="216159" y="117554"/>
                </a:lnTo>
                <a:lnTo>
                  <a:pt x="222072" y="146850"/>
                </a:lnTo>
                <a:lnTo>
                  <a:pt x="216159" y="176145"/>
                </a:lnTo>
                <a:lnTo>
                  <a:pt x="200034" y="200067"/>
                </a:lnTo>
                <a:lnTo>
                  <a:pt x="176112" y="216196"/>
                </a:lnTo>
                <a:lnTo>
                  <a:pt x="146812" y="222110"/>
                </a:lnTo>
                <a:lnTo>
                  <a:pt x="146812" y="233133"/>
                </a:lnTo>
                <a:lnTo>
                  <a:pt x="180396" y="226352"/>
                </a:lnTo>
                <a:lnTo>
                  <a:pt x="207822" y="207860"/>
                </a:lnTo>
                <a:lnTo>
                  <a:pt x="226314" y="180434"/>
                </a:lnTo>
                <a:lnTo>
                  <a:pt x="233095" y="146850"/>
                </a:lnTo>
                <a:lnTo>
                  <a:pt x="226314" y="113273"/>
                </a:lnTo>
                <a:lnTo>
                  <a:pt x="207822" y="85850"/>
                </a:lnTo>
                <a:lnTo>
                  <a:pt x="180396" y="67359"/>
                </a:lnTo>
                <a:lnTo>
                  <a:pt x="146812" y="60578"/>
                </a:lnTo>
                <a:close/>
              </a:path>
              <a:path w="294004" h="294005">
                <a:moveTo>
                  <a:pt x="65773" y="58026"/>
                </a:moveTo>
                <a:lnTo>
                  <a:pt x="57975" y="65811"/>
                </a:lnTo>
                <a:lnTo>
                  <a:pt x="60134" y="67970"/>
                </a:lnTo>
                <a:lnTo>
                  <a:pt x="63627" y="67970"/>
                </a:lnTo>
                <a:lnTo>
                  <a:pt x="67919" y="63652"/>
                </a:lnTo>
                <a:lnTo>
                  <a:pt x="67919" y="60172"/>
                </a:lnTo>
                <a:lnTo>
                  <a:pt x="65773" y="58026"/>
                </a:lnTo>
                <a:close/>
              </a:path>
              <a:path w="294004" h="294005">
                <a:moveTo>
                  <a:pt x="227926" y="58026"/>
                </a:moveTo>
                <a:lnTo>
                  <a:pt x="225780" y="60172"/>
                </a:lnTo>
                <a:lnTo>
                  <a:pt x="225780" y="63652"/>
                </a:lnTo>
                <a:lnTo>
                  <a:pt x="230073" y="67970"/>
                </a:lnTo>
                <a:lnTo>
                  <a:pt x="233553" y="67970"/>
                </a:lnTo>
                <a:lnTo>
                  <a:pt x="235712" y="65811"/>
                </a:lnTo>
                <a:lnTo>
                  <a:pt x="227926" y="58026"/>
                </a:lnTo>
                <a:close/>
              </a:path>
              <a:path w="294004" h="294005">
                <a:moveTo>
                  <a:pt x="50787" y="43027"/>
                </a:moveTo>
                <a:lnTo>
                  <a:pt x="42976" y="50825"/>
                </a:lnTo>
                <a:lnTo>
                  <a:pt x="57975" y="65811"/>
                </a:lnTo>
                <a:lnTo>
                  <a:pt x="65773" y="58026"/>
                </a:lnTo>
                <a:lnTo>
                  <a:pt x="50787" y="43027"/>
                </a:lnTo>
                <a:close/>
              </a:path>
              <a:path w="294004" h="294005">
                <a:moveTo>
                  <a:pt x="242912" y="43027"/>
                </a:moveTo>
                <a:lnTo>
                  <a:pt x="227926" y="58026"/>
                </a:lnTo>
                <a:lnTo>
                  <a:pt x="235712" y="65811"/>
                </a:lnTo>
                <a:lnTo>
                  <a:pt x="250710" y="50825"/>
                </a:lnTo>
                <a:lnTo>
                  <a:pt x="242912" y="43027"/>
                </a:lnTo>
                <a:close/>
              </a:path>
              <a:path w="294004" h="294005">
                <a:moveTo>
                  <a:pt x="48628" y="40881"/>
                </a:moveTo>
                <a:lnTo>
                  <a:pt x="45135" y="40881"/>
                </a:lnTo>
                <a:lnTo>
                  <a:pt x="40830" y="45186"/>
                </a:lnTo>
                <a:lnTo>
                  <a:pt x="40830" y="48666"/>
                </a:lnTo>
                <a:lnTo>
                  <a:pt x="42976" y="50825"/>
                </a:lnTo>
                <a:lnTo>
                  <a:pt x="50787" y="43027"/>
                </a:lnTo>
                <a:lnTo>
                  <a:pt x="48628" y="40881"/>
                </a:lnTo>
                <a:close/>
              </a:path>
              <a:path w="294004" h="294005">
                <a:moveTo>
                  <a:pt x="248551" y="40881"/>
                </a:moveTo>
                <a:lnTo>
                  <a:pt x="245059" y="40881"/>
                </a:lnTo>
                <a:lnTo>
                  <a:pt x="242912" y="43027"/>
                </a:lnTo>
                <a:lnTo>
                  <a:pt x="250710" y="50825"/>
                </a:lnTo>
                <a:lnTo>
                  <a:pt x="252857" y="48666"/>
                </a:lnTo>
                <a:lnTo>
                  <a:pt x="252857" y="45186"/>
                </a:lnTo>
                <a:lnTo>
                  <a:pt x="248551" y="40881"/>
                </a:lnTo>
                <a:close/>
              </a:path>
              <a:path w="294004" h="294005">
                <a:moveTo>
                  <a:pt x="5499" y="141325"/>
                </a:moveTo>
                <a:lnTo>
                  <a:pt x="2463" y="141325"/>
                </a:lnTo>
                <a:lnTo>
                  <a:pt x="0" y="143802"/>
                </a:lnTo>
                <a:lnTo>
                  <a:pt x="0" y="149885"/>
                </a:lnTo>
                <a:lnTo>
                  <a:pt x="2463" y="152349"/>
                </a:lnTo>
                <a:lnTo>
                  <a:pt x="5499" y="152349"/>
                </a:lnTo>
                <a:lnTo>
                  <a:pt x="5499" y="141325"/>
                </a:lnTo>
                <a:close/>
              </a:path>
              <a:path w="294004" h="294005">
                <a:moveTo>
                  <a:pt x="26695" y="141325"/>
                </a:moveTo>
                <a:lnTo>
                  <a:pt x="5499" y="141325"/>
                </a:lnTo>
                <a:lnTo>
                  <a:pt x="5499" y="152349"/>
                </a:lnTo>
                <a:lnTo>
                  <a:pt x="26695" y="152349"/>
                </a:lnTo>
                <a:lnTo>
                  <a:pt x="26695" y="141325"/>
                </a:lnTo>
                <a:close/>
              </a:path>
              <a:path w="294004" h="294005">
                <a:moveTo>
                  <a:pt x="29743" y="141325"/>
                </a:moveTo>
                <a:lnTo>
                  <a:pt x="26695" y="141325"/>
                </a:lnTo>
                <a:lnTo>
                  <a:pt x="26695" y="152349"/>
                </a:lnTo>
                <a:lnTo>
                  <a:pt x="29743" y="152349"/>
                </a:lnTo>
                <a:lnTo>
                  <a:pt x="32207" y="149885"/>
                </a:lnTo>
                <a:lnTo>
                  <a:pt x="32207" y="143802"/>
                </a:lnTo>
                <a:lnTo>
                  <a:pt x="29743" y="141325"/>
                </a:lnTo>
                <a:close/>
              </a:path>
              <a:path w="294004" h="294005">
                <a:moveTo>
                  <a:pt x="266992" y="141325"/>
                </a:moveTo>
                <a:lnTo>
                  <a:pt x="263944" y="141325"/>
                </a:lnTo>
                <a:lnTo>
                  <a:pt x="261480" y="143802"/>
                </a:lnTo>
                <a:lnTo>
                  <a:pt x="261480" y="149885"/>
                </a:lnTo>
                <a:lnTo>
                  <a:pt x="263944" y="152349"/>
                </a:lnTo>
                <a:lnTo>
                  <a:pt x="266992" y="152349"/>
                </a:lnTo>
                <a:lnTo>
                  <a:pt x="266992" y="141325"/>
                </a:lnTo>
                <a:close/>
              </a:path>
              <a:path w="294004" h="294005">
                <a:moveTo>
                  <a:pt x="288201" y="141325"/>
                </a:moveTo>
                <a:lnTo>
                  <a:pt x="266992" y="141325"/>
                </a:lnTo>
                <a:lnTo>
                  <a:pt x="266992" y="152349"/>
                </a:lnTo>
                <a:lnTo>
                  <a:pt x="288201" y="152349"/>
                </a:lnTo>
                <a:lnTo>
                  <a:pt x="288201" y="141325"/>
                </a:lnTo>
                <a:close/>
              </a:path>
              <a:path w="294004" h="294005">
                <a:moveTo>
                  <a:pt x="291236" y="141325"/>
                </a:moveTo>
                <a:lnTo>
                  <a:pt x="288201" y="141325"/>
                </a:lnTo>
                <a:lnTo>
                  <a:pt x="288201" y="152349"/>
                </a:lnTo>
                <a:lnTo>
                  <a:pt x="291236" y="152349"/>
                </a:lnTo>
                <a:lnTo>
                  <a:pt x="293712" y="149885"/>
                </a:lnTo>
                <a:lnTo>
                  <a:pt x="293712" y="143802"/>
                </a:lnTo>
                <a:lnTo>
                  <a:pt x="291236" y="141325"/>
                </a:lnTo>
                <a:close/>
              </a:path>
              <a:path w="294004" h="294005">
                <a:moveTo>
                  <a:pt x="149860" y="0"/>
                </a:moveTo>
                <a:lnTo>
                  <a:pt x="143789" y="0"/>
                </a:lnTo>
                <a:lnTo>
                  <a:pt x="141312" y="2463"/>
                </a:lnTo>
                <a:lnTo>
                  <a:pt x="141312" y="29756"/>
                </a:lnTo>
                <a:lnTo>
                  <a:pt x="143789" y="32219"/>
                </a:lnTo>
                <a:lnTo>
                  <a:pt x="149860" y="32219"/>
                </a:lnTo>
                <a:lnTo>
                  <a:pt x="152336" y="29756"/>
                </a:lnTo>
                <a:lnTo>
                  <a:pt x="152336" y="2463"/>
                </a:lnTo>
                <a:lnTo>
                  <a:pt x="149860" y="0"/>
                </a:lnTo>
                <a:close/>
              </a:path>
              <a:path w="294004" h="294005">
                <a:moveTo>
                  <a:pt x="149860" y="261962"/>
                </a:moveTo>
                <a:lnTo>
                  <a:pt x="143789" y="261962"/>
                </a:lnTo>
                <a:lnTo>
                  <a:pt x="141312" y="264426"/>
                </a:lnTo>
                <a:lnTo>
                  <a:pt x="141312" y="291236"/>
                </a:lnTo>
                <a:lnTo>
                  <a:pt x="143789" y="293700"/>
                </a:lnTo>
                <a:lnTo>
                  <a:pt x="149860" y="293700"/>
                </a:lnTo>
                <a:lnTo>
                  <a:pt x="152336" y="291236"/>
                </a:lnTo>
                <a:lnTo>
                  <a:pt x="152336" y="264426"/>
                </a:lnTo>
                <a:lnTo>
                  <a:pt x="149860" y="261962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07348" y="1301945"/>
            <a:ext cx="286385" cy="121285"/>
          </a:xfrm>
          <a:custGeom>
            <a:avLst/>
            <a:gdLst/>
            <a:ahLst/>
            <a:cxnLst/>
            <a:rect l="l" t="t" r="r" b="b"/>
            <a:pathLst>
              <a:path w="286384" h="121284">
                <a:moveTo>
                  <a:pt x="61810" y="0"/>
                </a:moveTo>
                <a:lnTo>
                  <a:pt x="40714" y="3747"/>
                </a:lnTo>
                <a:lnTo>
                  <a:pt x="20737" y="15038"/>
                </a:lnTo>
                <a:lnTo>
                  <a:pt x="5844" y="33941"/>
                </a:lnTo>
                <a:lnTo>
                  <a:pt x="0" y="60528"/>
                </a:lnTo>
                <a:lnTo>
                  <a:pt x="5844" y="87118"/>
                </a:lnTo>
                <a:lnTo>
                  <a:pt x="20737" y="106030"/>
                </a:lnTo>
                <a:lnTo>
                  <a:pt x="40714" y="117329"/>
                </a:lnTo>
                <a:lnTo>
                  <a:pt x="61810" y="121081"/>
                </a:lnTo>
                <a:lnTo>
                  <a:pt x="61810" y="110058"/>
                </a:lnTo>
                <a:lnTo>
                  <a:pt x="44199" y="106928"/>
                </a:lnTo>
                <a:lnTo>
                  <a:pt x="27816" y="97585"/>
                </a:lnTo>
                <a:lnTo>
                  <a:pt x="15733" y="82095"/>
                </a:lnTo>
                <a:lnTo>
                  <a:pt x="11023" y="60528"/>
                </a:lnTo>
                <a:lnTo>
                  <a:pt x="15733" y="38965"/>
                </a:lnTo>
                <a:lnTo>
                  <a:pt x="27816" y="23475"/>
                </a:lnTo>
                <a:lnTo>
                  <a:pt x="44199" y="14129"/>
                </a:lnTo>
                <a:lnTo>
                  <a:pt x="61810" y="10998"/>
                </a:lnTo>
                <a:lnTo>
                  <a:pt x="61810" y="0"/>
                </a:lnTo>
                <a:close/>
              </a:path>
              <a:path w="286384" h="121284">
                <a:moveTo>
                  <a:pt x="107988" y="87160"/>
                </a:moveTo>
                <a:lnTo>
                  <a:pt x="98710" y="95870"/>
                </a:lnTo>
                <a:lnTo>
                  <a:pt x="88723" y="103171"/>
                </a:lnTo>
                <a:lnTo>
                  <a:pt x="76825" y="108191"/>
                </a:lnTo>
                <a:lnTo>
                  <a:pt x="61810" y="110058"/>
                </a:lnTo>
                <a:lnTo>
                  <a:pt x="61810" y="121081"/>
                </a:lnTo>
                <a:lnTo>
                  <a:pt x="80010" y="118744"/>
                </a:lnTo>
                <a:lnTo>
                  <a:pt x="94295" y="112679"/>
                </a:lnTo>
                <a:lnTo>
                  <a:pt x="105807" y="104306"/>
                </a:lnTo>
                <a:lnTo>
                  <a:pt x="115684" y="95046"/>
                </a:lnTo>
                <a:lnTo>
                  <a:pt x="107988" y="87160"/>
                </a:lnTo>
                <a:close/>
              </a:path>
              <a:path w="286384" h="121284">
                <a:moveTo>
                  <a:pt x="147370" y="57035"/>
                </a:moveTo>
                <a:lnTo>
                  <a:pt x="175636" y="103828"/>
                </a:lnTo>
                <a:lnTo>
                  <a:pt x="224408" y="121081"/>
                </a:lnTo>
                <a:lnTo>
                  <a:pt x="224408" y="110058"/>
                </a:lnTo>
                <a:lnTo>
                  <a:pt x="201398" y="106143"/>
                </a:lnTo>
                <a:lnTo>
                  <a:pt x="182489" y="95200"/>
                </a:lnTo>
                <a:lnTo>
                  <a:pt x="165280" y="78431"/>
                </a:lnTo>
                <a:lnTo>
                  <a:pt x="147370" y="57035"/>
                </a:lnTo>
                <a:close/>
              </a:path>
              <a:path w="286384" h="121284">
                <a:moveTo>
                  <a:pt x="224408" y="0"/>
                </a:moveTo>
                <a:lnTo>
                  <a:pt x="224408" y="10998"/>
                </a:lnTo>
                <a:lnTo>
                  <a:pt x="242006" y="14129"/>
                </a:lnTo>
                <a:lnTo>
                  <a:pt x="258381" y="23475"/>
                </a:lnTo>
                <a:lnTo>
                  <a:pt x="270461" y="38965"/>
                </a:lnTo>
                <a:lnTo>
                  <a:pt x="275170" y="60528"/>
                </a:lnTo>
                <a:lnTo>
                  <a:pt x="270461" y="82095"/>
                </a:lnTo>
                <a:lnTo>
                  <a:pt x="258381" y="97585"/>
                </a:lnTo>
                <a:lnTo>
                  <a:pt x="242006" y="106928"/>
                </a:lnTo>
                <a:lnTo>
                  <a:pt x="224408" y="110058"/>
                </a:lnTo>
                <a:lnTo>
                  <a:pt x="224408" y="121081"/>
                </a:lnTo>
                <a:lnTo>
                  <a:pt x="245496" y="117329"/>
                </a:lnTo>
                <a:lnTo>
                  <a:pt x="265464" y="106030"/>
                </a:lnTo>
                <a:lnTo>
                  <a:pt x="280351" y="87118"/>
                </a:lnTo>
                <a:lnTo>
                  <a:pt x="286194" y="60528"/>
                </a:lnTo>
                <a:lnTo>
                  <a:pt x="280351" y="33941"/>
                </a:lnTo>
                <a:lnTo>
                  <a:pt x="265464" y="15038"/>
                </a:lnTo>
                <a:lnTo>
                  <a:pt x="245496" y="3747"/>
                </a:lnTo>
                <a:lnTo>
                  <a:pt x="224408" y="0"/>
                </a:lnTo>
                <a:close/>
              </a:path>
              <a:path w="286384" h="121284">
                <a:moveTo>
                  <a:pt x="110159" y="85039"/>
                </a:moveTo>
                <a:lnTo>
                  <a:pt x="107988" y="87160"/>
                </a:lnTo>
                <a:lnTo>
                  <a:pt x="115684" y="95046"/>
                </a:lnTo>
                <a:lnTo>
                  <a:pt x="117855" y="92913"/>
                </a:lnTo>
                <a:lnTo>
                  <a:pt x="117894" y="89433"/>
                </a:lnTo>
                <a:lnTo>
                  <a:pt x="113639" y="85077"/>
                </a:lnTo>
                <a:lnTo>
                  <a:pt x="110159" y="85039"/>
                </a:lnTo>
                <a:close/>
              </a:path>
              <a:path w="286384" h="121284">
                <a:moveTo>
                  <a:pt x="61810" y="0"/>
                </a:moveTo>
                <a:lnTo>
                  <a:pt x="61810" y="10998"/>
                </a:lnTo>
                <a:lnTo>
                  <a:pt x="84806" y="14912"/>
                </a:lnTo>
                <a:lnTo>
                  <a:pt x="103709" y="25855"/>
                </a:lnTo>
                <a:lnTo>
                  <a:pt x="120920" y="42625"/>
                </a:lnTo>
                <a:lnTo>
                  <a:pt x="138836" y="64020"/>
                </a:lnTo>
                <a:lnTo>
                  <a:pt x="147370" y="57035"/>
                </a:lnTo>
                <a:lnTo>
                  <a:pt x="129317" y="35431"/>
                </a:lnTo>
                <a:lnTo>
                  <a:pt x="110567" y="17235"/>
                </a:lnTo>
                <a:lnTo>
                  <a:pt x="88829" y="4680"/>
                </a:lnTo>
                <a:lnTo>
                  <a:pt x="61810" y="0"/>
                </a:lnTo>
                <a:close/>
              </a:path>
              <a:path w="286384" h="121284">
                <a:moveTo>
                  <a:pt x="170510" y="26009"/>
                </a:moveTo>
                <a:lnTo>
                  <a:pt x="168351" y="28143"/>
                </a:lnTo>
                <a:lnTo>
                  <a:pt x="168300" y="31635"/>
                </a:lnTo>
                <a:lnTo>
                  <a:pt x="172554" y="35979"/>
                </a:lnTo>
                <a:lnTo>
                  <a:pt x="176047" y="36017"/>
                </a:lnTo>
                <a:lnTo>
                  <a:pt x="178231" y="33896"/>
                </a:lnTo>
                <a:lnTo>
                  <a:pt x="170510" y="26009"/>
                </a:lnTo>
                <a:close/>
              </a:path>
              <a:path w="286384" h="121284">
                <a:moveTo>
                  <a:pt x="224408" y="0"/>
                </a:moveTo>
                <a:lnTo>
                  <a:pt x="205241" y="3221"/>
                </a:lnTo>
                <a:lnTo>
                  <a:pt x="189444" y="10756"/>
                </a:lnTo>
                <a:lnTo>
                  <a:pt x="177654" y="19416"/>
                </a:lnTo>
                <a:lnTo>
                  <a:pt x="170510" y="26009"/>
                </a:lnTo>
                <a:lnTo>
                  <a:pt x="178231" y="33896"/>
                </a:lnTo>
                <a:lnTo>
                  <a:pt x="184970" y="27687"/>
                </a:lnTo>
                <a:lnTo>
                  <a:pt x="195267" y="20108"/>
                </a:lnTo>
                <a:lnTo>
                  <a:pt x="208590" y="13699"/>
                </a:lnTo>
                <a:lnTo>
                  <a:pt x="224408" y="10998"/>
                </a:lnTo>
                <a:lnTo>
                  <a:pt x="224408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63001" y="2970411"/>
            <a:ext cx="235585" cy="280035"/>
          </a:xfrm>
          <a:custGeom>
            <a:avLst/>
            <a:gdLst/>
            <a:ahLst/>
            <a:cxnLst/>
            <a:rect l="l" t="t" r="r" b="b"/>
            <a:pathLst>
              <a:path w="235584" h="280035">
                <a:moveTo>
                  <a:pt x="61455" y="272554"/>
                </a:moveTo>
                <a:lnTo>
                  <a:pt x="60807" y="274993"/>
                </a:lnTo>
                <a:lnTo>
                  <a:pt x="61899" y="277571"/>
                </a:lnTo>
                <a:lnTo>
                  <a:pt x="64109" y="278803"/>
                </a:lnTo>
                <a:lnTo>
                  <a:pt x="66332" y="280009"/>
                </a:lnTo>
                <a:lnTo>
                  <a:pt x="69075" y="279577"/>
                </a:lnTo>
                <a:lnTo>
                  <a:pt x="70815" y="277736"/>
                </a:lnTo>
                <a:lnTo>
                  <a:pt x="66752" y="273970"/>
                </a:lnTo>
                <a:lnTo>
                  <a:pt x="61455" y="272554"/>
                </a:lnTo>
                <a:close/>
              </a:path>
              <a:path w="235584" h="280035">
                <a:moveTo>
                  <a:pt x="66775" y="273970"/>
                </a:moveTo>
                <a:lnTo>
                  <a:pt x="70815" y="277736"/>
                </a:lnTo>
                <a:lnTo>
                  <a:pt x="73005" y="275386"/>
                </a:lnTo>
                <a:lnTo>
                  <a:pt x="72097" y="275386"/>
                </a:lnTo>
                <a:lnTo>
                  <a:pt x="66775" y="273970"/>
                </a:lnTo>
                <a:close/>
              </a:path>
              <a:path w="235584" h="280035">
                <a:moveTo>
                  <a:pt x="77747" y="254134"/>
                </a:moveTo>
                <a:lnTo>
                  <a:pt x="62750" y="270217"/>
                </a:lnTo>
                <a:lnTo>
                  <a:pt x="66800" y="273977"/>
                </a:lnTo>
                <a:lnTo>
                  <a:pt x="72097" y="275386"/>
                </a:lnTo>
                <a:lnTo>
                  <a:pt x="77747" y="254134"/>
                </a:lnTo>
                <a:close/>
              </a:path>
              <a:path w="235584" h="280035">
                <a:moveTo>
                  <a:pt x="225450" y="95719"/>
                </a:moveTo>
                <a:lnTo>
                  <a:pt x="77747" y="254134"/>
                </a:lnTo>
                <a:lnTo>
                  <a:pt x="72097" y="275386"/>
                </a:lnTo>
                <a:lnTo>
                  <a:pt x="73005" y="275386"/>
                </a:lnTo>
                <a:lnTo>
                  <a:pt x="231880" y="104990"/>
                </a:lnTo>
                <a:lnTo>
                  <a:pt x="229488" y="104990"/>
                </a:lnTo>
                <a:lnTo>
                  <a:pt x="229469" y="99466"/>
                </a:lnTo>
                <a:lnTo>
                  <a:pt x="225450" y="95719"/>
                </a:lnTo>
                <a:close/>
              </a:path>
              <a:path w="235584" h="280035">
                <a:moveTo>
                  <a:pt x="95351" y="145034"/>
                </a:moveTo>
                <a:lnTo>
                  <a:pt x="61455" y="272554"/>
                </a:lnTo>
                <a:lnTo>
                  <a:pt x="66775" y="273970"/>
                </a:lnTo>
                <a:lnTo>
                  <a:pt x="62750" y="270217"/>
                </a:lnTo>
                <a:lnTo>
                  <a:pt x="77747" y="254134"/>
                </a:lnTo>
                <a:lnTo>
                  <a:pt x="104903" y="151968"/>
                </a:lnTo>
                <a:lnTo>
                  <a:pt x="100672" y="151968"/>
                </a:lnTo>
                <a:lnTo>
                  <a:pt x="100672" y="146450"/>
                </a:lnTo>
                <a:lnTo>
                  <a:pt x="95351" y="145034"/>
                </a:lnTo>
                <a:close/>
              </a:path>
              <a:path w="235584" h="280035">
                <a:moveTo>
                  <a:pt x="888" y="143878"/>
                </a:moveTo>
                <a:lnTo>
                  <a:pt x="0" y="145580"/>
                </a:lnTo>
                <a:lnTo>
                  <a:pt x="50" y="147637"/>
                </a:lnTo>
                <a:lnTo>
                  <a:pt x="2044" y="150952"/>
                </a:lnTo>
                <a:lnTo>
                  <a:pt x="3835" y="151968"/>
                </a:lnTo>
                <a:lnTo>
                  <a:pt x="5765" y="151968"/>
                </a:lnTo>
                <a:lnTo>
                  <a:pt x="5753" y="146450"/>
                </a:lnTo>
                <a:lnTo>
                  <a:pt x="888" y="143878"/>
                </a:lnTo>
                <a:close/>
              </a:path>
              <a:path w="235584" h="280035">
                <a:moveTo>
                  <a:pt x="5765" y="146456"/>
                </a:moveTo>
                <a:lnTo>
                  <a:pt x="5765" y="151968"/>
                </a:lnTo>
                <a:lnTo>
                  <a:pt x="93508" y="151968"/>
                </a:lnTo>
                <a:lnTo>
                  <a:pt x="94288" y="149034"/>
                </a:lnTo>
                <a:lnTo>
                  <a:pt x="10642" y="149034"/>
                </a:lnTo>
                <a:lnTo>
                  <a:pt x="5765" y="146456"/>
                </a:lnTo>
                <a:close/>
              </a:path>
              <a:path w="235584" h="280035">
                <a:moveTo>
                  <a:pt x="100672" y="146456"/>
                </a:moveTo>
                <a:lnTo>
                  <a:pt x="100672" y="151968"/>
                </a:lnTo>
                <a:lnTo>
                  <a:pt x="104903" y="151968"/>
                </a:lnTo>
                <a:lnTo>
                  <a:pt x="105994" y="147866"/>
                </a:lnTo>
                <a:lnTo>
                  <a:pt x="100672" y="146456"/>
                </a:lnTo>
                <a:close/>
              </a:path>
              <a:path w="235584" h="280035">
                <a:moveTo>
                  <a:pt x="14922" y="140944"/>
                </a:moveTo>
                <a:lnTo>
                  <a:pt x="5765" y="140944"/>
                </a:lnTo>
                <a:lnTo>
                  <a:pt x="5765" y="146456"/>
                </a:lnTo>
                <a:lnTo>
                  <a:pt x="10642" y="149034"/>
                </a:lnTo>
                <a:lnTo>
                  <a:pt x="14922" y="140944"/>
                </a:lnTo>
                <a:close/>
              </a:path>
              <a:path w="235584" h="280035">
                <a:moveTo>
                  <a:pt x="100672" y="140944"/>
                </a:moveTo>
                <a:lnTo>
                  <a:pt x="14922" y="140944"/>
                </a:lnTo>
                <a:lnTo>
                  <a:pt x="10642" y="149034"/>
                </a:lnTo>
                <a:lnTo>
                  <a:pt x="94288" y="149034"/>
                </a:lnTo>
                <a:lnTo>
                  <a:pt x="95351" y="145034"/>
                </a:lnTo>
                <a:lnTo>
                  <a:pt x="100672" y="145034"/>
                </a:lnTo>
                <a:lnTo>
                  <a:pt x="100672" y="140944"/>
                </a:lnTo>
                <a:close/>
              </a:path>
              <a:path w="235584" h="280035">
                <a:moveTo>
                  <a:pt x="102387" y="140944"/>
                </a:moveTo>
                <a:lnTo>
                  <a:pt x="100672" y="140944"/>
                </a:lnTo>
                <a:lnTo>
                  <a:pt x="100696" y="146456"/>
                </a:lnTo>
                <a:lnTo>
                  <a:pt x="105994" y="147866"/>
                </a:lnTo>
                <a:lnTo>
                  <a:pt x="106438" y="146215"/>
                </a:lnTo>
                <a:lnTo>
                  <a:pt x="106083" y="144449"/>
                </a:lnTo>
                <a:lnTo>
                  <a:pt x="104000" y="141744"/>
                </a:lnTo>
                <a:lnTo>
                  <a:pt x="102387" y="140944"/>
                </a:lnTo>
                <a:close/>
              </a:path>
              <a:path w="235584" h="280035">
                <a:moveTo>
                  <a:pt x="75463" y="2933"/>
                </a:moveTo>
                <a:lnTo>
                  <a:pt x="888" y="143878"/>
                </a:lnTo>
                <a:lnTo>
                  <a:pt x="5765" y="146456"/>
                </a:lnTo>
                <a:lnTo>
                  <a:pt x="5765" y="140944"/>
                </a:lnTo>
                <a:lnTo>
                  <a:pt x="14922" y="140944"/>
                </a:lnTo>
                <a:lnTo>
                  <a:pt x="83652" y="11023"/>
                </a:lnTo>
                <a:lnTo>
                  <a:pt x="80340" y="11023"/>
                </a:lnTo>
                <a:lnTo>
                  <a:pt x="80324" y="5506"/>
                </a:lnTo>
                <a:lnTo>
                  <a:pt x="75463" y="2933"/>
                </a:lnTo>
                <a:close/>
              </a:path>
              <a:path w="235584" h="280035">
                <a:moveTo>
                  <a:pt x="100672" y="145034"/>
                </a:moveTo>
                <a:lnTo>
                  <a:pt x="95351" y="145034"/>
                </a:lnTo>
                <a:lnTo>
                  <a:pt x="100672" y="146450"/>
                </a:lnTo>
                <a:lnTo>
                  <a:pt x="100672" y="145034"/>
                </a:lnTo>
                <a:close/>
              </a:path>
              <a:path w="235584" h="280035">
                <a:moveTo>
                  <a:pt x="127787" y="99467"/>
                </a:moveTo>
                <a:lnTo>
                  <a:pt x="127787" y="104990"/>
                </a:lnTo>
                <a:lnTo>
                  <a:pt x="216818" y="104978"/>
                </a:lnTo>
                <a:lnTo>
                  <a:pt x="218760" y="102895"/>
                </a:lnTo>
                <a:lnTo>
                  <a:pt x="132105" y="102895"/>
                </a:lnTo>
                <a:lnTo>
                  <a:pt x="127787" y="99467"/>
                </a:lnTo>
                <a:close/>
              </a:path>
              <a:path w="235584" h="280035">
                <a:moveTo>
                  <a:pt x="229488" y="99485"/>
                </a:moveTo>
                <a:lnTo>
                  <a:pt x="229488" y="104990"/>
                </a:lnTo>
                <a:lnTo>
                  <a:pt x="231892" y="104978"/>
                </a:lnTo>
                <a:lnTo>
                  <a:pt x="233514" y="103238"/>
                </a:lnTo>
                <a:lnTo>
                  <a:pt x="229488" y="99485"/>
                </a:lnTo>
                <a:close/>
              </a:path>
              <a:path w="235584" h="280035">
                <a:moveTo>
                  <a:pt x="123482" y="96050"/>
                </a:moveTo>
                <a:lnTo>
                  <a:pt x="122161" y="97713"/>
                </a:lnTo>
                <a:lnTo>
                  <a:pt x="121919" y="99961"/>
                </a:lnTo>
                <a:lnTo>
                  <a:pt x="123748" y="103784"/>
                </a:lnTo>
                <a:lnTo>
                  <a:pt x="125679" y="104978"/>
                </a:lnTo>
                <a:lnTo>
                  <a:pt x="127787" y="104978"/>
                </a:lnTo>
                <a:lnTo>
                  <a:pt x="127785" y="99466"/>
                </a:lnTo>
                <a:lnTo>
                  <a:pt x="123482" y="96050"/>
                </a:lnTo>
                <a:close/>
              </a:path>
              <a:path w="235584" h="280035">
                <a:moveTo>
                  <a:pt x="231673" y="93967"/>
                </a:moveTo>
                <a:lnTo>
                  <a:pt x="229488" y="93967"/>
                </a:lnTo>
                <a:lnTo>
                  <a:pt x="229508" y="99485"/>
                </a:lnTo>
                <a:lnTo>
                  <a:pt x="233514" y="103238"/>
                </a:lnTo>
                <a:lnTo>
                  <a:pt x="235000" y="101625"/>
                </a:lnTo>
                <a:lnTo>
                  <a:pt x="235407" y="99288"/>
                </a:lnTo>
                <a:lnTo>
                  <a:pt x="233654" y="95262"/>
                </a:lnTo>
                <a:lnTo>
                  <a:pt x="231673" y="93967"/>
                </a:lnTo>
                <a:close/>
              </a:path>
              <a:path w="235584" h="280035">
                <a:moveTo>
                  <a:pt x="139193" y="93967"/>
                </a:moveTo>
                <a:lnTo>
                  <a:pt x="127787" y="93967"/>
                </a:lnTo>
                <a:lnTo>
                  <a:pt x="127809" y="99485"/>
                </a:lnTo>
                <a:lnTo>
                  <a:pt x="132105" y="102895"/>
                </a:lnTo>
                <a:lnTo>
                  <a:pt x="139193" y="93967"/>
                </a:lnTo>
                <a:close/>
              </a:path>
              <a:path w="235584" h="280035">
                <a:moveTo>
                  <a:pt x="229488" y="93967"/>
                </a:moveTo>
                <a:lnTo>
                  <a:pt x="139193" y="93967"/>
                </a:lnTo>
                <a:lnTo>
                  <a:pt x="132105" y="102895"/>
                </a:lnTo>
                <a:lnTo>
                  <a:pt x="218760" y="102895"/>
                </a:lnTo>
                <a:lnTo>
                  <a:pt x="225450" y="95719"/>
                </a:lnTo>
                <a:lnTo>
                  <a:pt x="229488" y="95719"/>
                </a:lnTo>
                <a:lnTo>
                  <a:pt x="229488" y="93967"/>
                </a:lnTo>
                <a:close/>
              </a:path>
              <a:path w="235584" h="280035">
                <a:moveTo>
                  <a:pt x="229488" y="95719"/>
                </a:moveTo>
                <a:lnTo>
                  <a:pt x="225450" y="95719"/>
                </a:lnTo>
                <a:lnTo>
                  <a:pt x="229488" y="99485"/>
                </a:lnTo>
                <a:lnTo>
                  <a:pt x="229488" y="95719"/>
                </a:lnTo>
                <a:close/>
              </a:path>
              <a:path w="235584" h="280035">
                <a:moveTo>
                  <a:pt x="198043" y="2082"/>
                </a:moveTo>
                <a:lnTo>
                  <a:pt x="123482" y="96050"/>
                </a:lnTo>
                <a:lnTo>
                  <a:pt x="127787" y="99466"/>
                </a:lnTo>
                <a:lnTo>
                  <a:pt x="127787" y="93967"/>
                </a:lnTo>
                <a:lnTo>
                  <a:pt x="139193" y="93967"/>
                </a:lnTo>
                <a:lnTo>
                  <a:pt x="205039" y="11023"/>
                </a:lnTo>
                <a:lnTo>
                  <a:pt x="202361" y="11023"/>
                </a:lnTo>
                <a:lnTo>
                  <a:pt x="202361" y="5506"/>
                </a:lnTo>
                <a:lnTo>
                  <a:pt x="198043" y="2082"/>
                </a:lnTo>
                <a:close/>
              </a:path>
              <a:path w="235584" h="280035">
                <a:moveTo>
                  <a:pt x="80340" y="5515"/>
                </a:moveTo>
                <a:lnTo>
                  <a:pt x="80340" y="11023"/>
                </a:lnTo>
                <a:lnTo>
                  <a:pt x="83652" y="11023"/>
                </a:lnTo>
                <a:lnTo>
                  <a:pt x="85204" y="8089"/>
                </a:lnTo>
                <a:lnTo>
                  <a:pt x="80340" y="5515"/>
                </a:lnTo>
                <a:close/>
              </a:path>
              <a:path w="235584" h="280035">
                <a:moveTo>
                  <a:pt x="202361" y="0"/>
                </a:moveTo>
                <a:lnTo>
                  <a:pt x="80340" y="0"/>
                </a:lnTo>
                <a:lnTo>
                  <a:pt x="80340" y="5515"/>
                </a:lnTo>
                <a:lnTo>
                  <a:pt x="85204" y="8089"/>
                </a:lnTo>
                <a:lnTo>
                  <a:pt x="83652" y="11023"/>
                </a:lnTo>
                <a:lnTo>
                  <a:pt x="190949" y="11023"/>
                </a:lnTo>
                <a:lnTo>
                  <a:pt x="198043" y="2082"/>
                </a:lnTo>
                <a:lnTo>
                  <a:pt x="202361" y="2082"/>
                </a:lnTo>
                <a:lnTo>
                  <a:pt x="202361" y="0"/>
                </a:lnTo>
                <a:close/>
              </a:path>
              <a:path w="235584" h="280035">
                <a:moveTo>
                  <a:pt x="202361" y="5511"/>
                </a:moveTo>
                <a:lnTo>
                  <a:pt x="202361" y="11023"/>
                </a:lnTo>
                <a:lnTo>
                  <a:pt x="205039" y="11023"/>
                </a:lnTo>
                <a:lnTo>
                  <a:pt x="206692" y="8940"/>
                </a:lnTo>
                <a:lnTo>
                  <a:pt x="202361" y="5511"/>
                </a:lnTo>
                <a:close/>
              </a:path>
              <a:path w="235584" h="280035">
                <a:moveTo>
                  <a:pt x="204482" y="0"/>
                </a:moveTo>
                <a:lnTo>
                  <a:pt x="202361" y="0"/>
                </a:lnTo>
                <a:lnTo>
                  <a:pt x="202372" y="5515"/>
                </a:lnTo>
                <a:lnTo>
                  <a:pt x="206692" y="8940"/>
                </a:lnTo>
                <a:lnTo>
                  <a:pt x="207987" y="7289"/>
                </a:lnTo>
                <a:lnTo>
                  <a:pt x="208254" y="5016"/>
                </a:lnTo>
                <a:lnTo>
                  <a:pt x="206413" y="1206"/>
                </a:lnTo>
                <a:lnTo>
                  <a:pt x="204482" y="0"/>
                </a:lnTo>
                <a:close/>
              </a:path>
              <a:path w="235584" h="280035">
                <a:moveTo>
                  <a:pt x="80340" y="0"/>
                </a:moveTo>
                <a:lnTo>
                  <a:pt x="78308" y="0"/>
                </a:lnTo>
                <a:lnTo>
                  <a:pt x="76415" y="1130"/>
                </a:lnTo>
                <a:lnTo>
                  <a:pt x="75463" y="2933"/>
                </a:lnTo>
                <a:lnTo>
                  <a:pt x="80340" y="5511"/>
                </a:lnTo>
                <a:lnTo>
                  <a:pt x="80340" y="0"/>
                </a:lnTo>
                <a:close/>
              </a:path>
              <a:path w="235584" h="280035">
                <a:moveTo>
                  <a:pt x="202361" y="2082"/>
                </a:moveTo>
                <a:lnTo>
                  <a:pt x="198043" y="2082"/>
                </a:lnTo>
                <a:lnTo>
                  <a:pt x="202361" y="5506"/>
                </a:lnTo>
                <a:lnTo>
                  <a:pt x="202361" y="2082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984453" y="2115064"/>
            <a:ext cx="235585" cy="280035"/>
          </a:xfrm>
          <a:custGeom>
            <a:avLst/>
            <a:gdLst/>
            <a:ahLst/>
            <a:cxnLst/>
            <a:rect l="l" t="t" r="r" b="b"/>
            <a:pathLst>
              <a:path w="235585" h="280035">
                <a:moveTo>
                  <a:pt x="61455" y="272554"/>
                </a:moveTo>
                <a:lnTo>
                  <a:pt x="60807" y="275005"/>
                </a:lnTo>
                <a:lnTo>
                  <a:pt x="61899" y="277571"/>
                </a:lnTo>
                <a:lnTo>
                  <a:pt x="64109" y="278803"/>
                </a:lnTo>
                <a:lnTo>
                  <a:pt x="66332" y="280009"/>
                </a:lnTo>
                <a:lnTo>
                  <a:pt x="69075" y="279577"/>
                </a:lnTo>
                <a:lnTo>
                  <a:pt x="70802" y="277736"/>
                </a:lnTo>
                <a:lnTo>
                  <a:pt x="66776" y="273977"/>
                </a:lnTo>
                <a:lnTo>
                  <a:pt x="61455" y="272554"/>
                </a:lnTo>
                <a:close/>
              </a:path>
              <a:path w="235585" h="280035">
                <a:moveTo>
                  <a:pt x="66767" y="273968"/>
                </a:moveTo>
                <a:lnTo>
                  <a:pt x="70802" y="277736"/>
                </a:lnTo>
                <a:lnTo>
                  <a:pt x="72993" y="275386"/>
                </a:lnTo>
                <a:lnTo>
                  <a:pt x="72097" y="275386"/>
                </a:lnTo>
                <a:lnTo>
                  <a:pt x="66767" y="273968"/>
                </a:lnTo>
                <a:close/>
              </a:path>
              <a:path w="235585" h="280035">
                <a:moveTo>
                  <a:pt x="77748" y="254131"/>
                </a:moveTo>
                <a:lnTo>
                  <a:pt x="62750" y="270217"/>
                </a:lnTo>
                <a:lnTo>
                  <a:pt x="66767" y="273968"/>
                </a:lnTo>
                <a:lnTo>
                  <a:pt x="72097" y="275386"/>
                </a:lnTo>
                <a:lnTo>
                  <a:pt x="77748" y="254131"/>
                </a:lnTo>
                <a:close/>
              </a:path>
              <a:path w="235585" h="280035">
                <a:moveTo>
                  <a:pt x="225437" y="95719"/>
                </a:moveTo>
                <a:lnTo>
                  <a:pt x="77748" y="254131"/>
                </a:lnTo>
                <a:lnTo>
                  <a:pt x="72097" y="275386"/>
                </a:lnTo>
                <a:lnTo>
                  <a:pt x="72993" y="275386"/>
                </a:lnTo>
                <a:lnTo>
                  <a:pt x="231880" y="104990"/>
                </a:lnTo>
                <a:lnTo>
                  <a:pt x="229476" y="104990"/>
                </a:lnTo>
                <a:lnTo>
                  <a:pt x="229458" y="99462"/>
                </a:lnTo>
                <a:lnTo>
                  <a:pt x="225437" y="95719"/>
                </a:lnTo>
                <a:close/>
              </a:path>
              <a:path w="235585" h="280035">
                <a:moveTo>
                  <a:pt x="95351" y="145034"/>
                </a:moveTo>
                <a:lnTo>
                  <a:pt x="61455" y="272554"/>
                </a:lnTo>
                <a:lnTo>
                  <a:pt x="66767" y="273968"/>
                </a:lnTo>
                <a:lnTo>
                  <a:pt x="62750" y="270217"/>
                </a:lnTo>
                <a:lnTo>
                  <a:pt x="77748" y="254131"/>
                </a:lnTo>
                <a:lnTo>
                  <a:pt x="104907" y="151968"/>
                </a:lnTo>
                <a:lnTo>
                  <a:pt x="100660" y="151968"/>
                </a:lnTo>
                <a:lnTo>
                  <a:pt x="100660" y="146453"/>
                </a:lnTo>
                <a:lnTo>
                  <a:pt x="95351" y="145034"/>
                </a:lnTo>
                <a:close/>
              </a:path>
              <a:path w="235585" h="280035">
                <a:moveTo>
                  <a:pt x="888" y="143878"/>
                </a:moveTo>
                <a:lnTo>
                  <a:pt x="0" y="145580"/>
                </a:lnTo>
                <a:lnTo>
                  <a:pt x="50" y="147637"/>
                </a:lnTo>
                <a:lnTo>
                  <a:pt x="2044" y="150952"/>
                </a:lnTo>
                <a:lnTo>
                  <a:pt x="3835" y="151968"/>
                </a:lnTo>
                <a:lnTo>
                  <a:pt x="5765" y="151968"/>
                </a:lnTo>
                <a:lnTo>
                  <a:pt x="5753" y="146453"/>
                </a:lnTo>
                <a:lnTo>
                  <a:pt x="888" y="143878"/>
                </a:lnTo>
                <a:close/>
              </a:path>
              <a:path w="235585" h="280035">
                <a:moveTo>
                  <a:pt x="5765" y="146459"/>
                </a:moveTo>
                <a:lnTo>
                  <a:pt x="5765" y="151968"/>
                </a:lnTo>
                <a:lnTo>
                  <a:pt x="93508" y="151968"/>
                </a:lnTo>
                <a:lnTo>
                  <a:pt x="94288" y="149034"/>
                </a:lnTo>
                <a:lnTo>
                  <a:pt x="10629" y="149034"/>
                </a:lnTo>
                <a:lnTo>
                  <a:pt x="5765" y="146459"/>
                </a:lnTo>
                <a:close/>
              </a:path>
              <a:path w="235585" h="280035">
                <a:moveTo>
                  <a:pt x="100660" y="146456"/>
                </a:moveTo>
                <a:lnTo>
                  <a:pt x="100660" y="151968"/>
                </a:lnTo>
                <a:lnTo>
                  <a:pt x="104907" y="151968"/>
                </a:lnTo>
                <a:lnTo>
                  <a:pt x="105994" y="147878"/>
                </a:lnTo>
                <a:lnTo>
                  <a:pt x="100660" y="146456"/>
                </a:lnTo>
                <a:close/>
              </a:path>
              <a:path w="235585" h="280035">
                <a:moveTo>
                  <a:pt x="14910" y="140944"/>
                </a:moveTo>
                <a:lnTo>
                  <a:pt x="5765" y="140944"/>
                </a:lnTo>
                <a:lnTo>
                  <a:pt x="5765" y="146459"/>
                </a:lnTo>
                <a:lnTo>
                  <a:pt x="10629" y="149034"/>
                </a:lnTo>
                <a:lnTo>
                  <a:pt x="14910" y="140944"/>
                </a:lnTo>
                <a:close/>
              </a:path>
              <a:path w="235585" h="280035">
                <a:moveTo>
                  <a:pt x="100660" y="140944"/>
                </a:moveTo>
                <a:lnTo>
                  <a:pt x="14910" y="140944"/>
                </a:lnTo>
                <a:lnTo>
                  <a:pt x="10629" y="149034"/>
                </a:lnTo>
                <a:lnTo>
                  <a:pt x="94288" y="149034"/>
                </a:lnTo>
                <a:lnTo>
                  <a:pt x="95351" y="145034"/>
                </a:lnTo>
                <a:lnTo>
                  <a:pt x="100660" y="145034"/>
                </a:lnTo>
                <a:lnTo>
                  <a:pt x="100660" y="140944"/>
                </a:lnTo>
                <a:close/>
              </a:path>
              <a:path w="235585" h="280035">
                <a:moveTo>
                  <a:pt x="102387" y="140944"/>
                </a:moveTo>
                <a:lnTo>
                  <a:pt x="100660" y="140944"/>
                </a:lnTo>
                <a:lnTo>
                  <a:pt x="100685" y="146459"/>
                </a:lnTo>
                <a:lnTo>
                  <a:pt x="105994" y="147878"/>
                </a:lnTo>
                <a:lnTo>
                  <a:pt x="106438" y="146227"/>
                </a:lnTo>
                <a:lnTo>
                  <a:pt x="106083" y="144449"/>
                </a:lnTo>
                <a:lnTo>
                  <a:pt x="104000" y="141744"/>
                </a:lnTo>
                <a:lnTo>
                  <a:pt x="102387" y="140944"/>
                </a:lnTo>
                <a:close/>
              </a:path>
              <a:path w="235585" h="280035">
                <a:moveTo>
                  <a:pt x="75463" y="2933"/>
                </a:moveTo>
                <a:lnTo>
                  <a:pt x="888" y="143878"/>
                </a:lnTo>
                <a:lnTo>
                  <a:pt x="5765" y="146456"/>
                </a:lnTo>
                <a:lnTo>
                  <a:pt x="5765" y="140944"/>
                </a:lnTo>
                <a:lnTo>
                  <a:pt x="14910" y="140944"/>
                </a:lnTo>
                <a:lnTo>
                  <a:pt x="83652" y="11023"/>
                </a:lnTo>
                <a:lnTo>
                  <a:pt x="80340" y="11023"/>
                </a:lnTo>
                <a:lnTo>
                  <a:pt x="80333" y="5511"/>
                </a:lnTo>
                <a:lnTo>
                  <a:pt x="75463" y="2933"/>
                </a:lnTo>
                <a:close/>
              </a:path>
              <a:path w="235585" h="280035">
                <a:moveTo>
                  <a:pt x="100660" y="145034"/>
                </a:moveTo>
                <a:lnTo>
                  <a:pt x="95351" y="145034"/>
                </a:lnTo>
                <a:lnTo>
                  <a:pt x="100660" y="146453"/>
                </a:lnTo>
                <a:lnTo>
                  <a:pt x="100660" y="145034"/>
                </a:lnTo>
                <a:close/>
              </a:path>
              <a:path w="235585" h="280035">
                <a:moveTo>
                  <a:pt x="127774" y="99462"/>
                </a:moveTo>
                <a:lnTo>
                  <a:pt x="127774" y="104990"/>
                </a:lnTo>
                <a:lnTo>
                  <a:pt x="216806" y="104978"/>
                </a:lnTo>
                <a:lnTo>
                  <a:pt x="218747" y="102895"/>
                </a:lnTo>
                <a:lnTo>
                  <a:pt x="132105" y="102895"/>
                </a:lnTo>
                <a:lnTo>
                  <a:pt x="127774" y="99462"/>
                </a:lnTo>
                <a:close/>
              </a:path>
              <a:path w="235585" h="280035">
                <a:moveTo>
                  <a:pt x="229476" y="99479"/>
                </a:moveTo>
                <a:lnTo>
                  <a:pt x="229476" y="104990"/>
                </a:lnTo>
                <a:lnTo>
                  <a:pt x="231892" y="104978"/>
                </a:lnTo>
                <a:lnTo>
                  <a:pt x="233514" y="103238"/>
                </a:lnTo>
                <a:lnTo>
                  <a:pt x="229476" y="99479"/>
                </a:lnTo>
                <a:close/>
              </a:path>
              <a:path w="235585" h="280035">
                <a:moveTo>
                  <a:pt x="123469" y="96050"/>
                </a:moveTo>
                <a:lnTo>
                  <a:pt x="122161" y="97713"/>
                </a:lnTo>
                <a:lnTo>
                  <a:pt x="121907" y="99961"/>
                </a:lnTo>
                <a:lnTo>
                  <a:pt x="122808" y="101879"/>
                </a:lnTo>
                <a:lnTo>
                  <a:pt x="123748" y="103784"/>
                </a:lnTo>
                <a:lnTo>
                  <a:pt x="125666" y="104978"/>
                </a:lnTo>
                <a:lnTo>
                  <a:pt x="127774" y="104978"/>
                </a:lnTo>
                <a:lnTo>
                  <a:pt x="127770" y="99462"/>
                </a:lnTo>
                <a:lnTo>
                  <a:pt x="123469" y="96050"/>
                </a:lnTo>
                <a:close/>
              </a:path>
              <a:path w="235585" h="280035">
                <a:moveTo>
                  <a:pt x="231660" y="93967"/>
                </a:moveTo>
                <a:lnTo>
                  <a:pt x="229476" y="93967"/>
                </a:lnTo>
                <a:lnTo>
                  <a:pt x="229489" y="99479"/>
                </a:lnTo>
                <a:lnTo>
                  <a:pt x="233514" y="103238"/>
                </a:lnTo>
                <a:lnTo>
                  <a:pt x="235000" y="101625"/>
                </a:lnTo>
                <a:lnTo>
                  <a:pt x="235407" y="99288"/>
                </a:lnTo>
                <a:lnTo>
                  <a:pt x="233641" y="95262"/>
                </a:lnTo>
                <a:lnTo>
                  <a:pt x="231660" y="93967"/>
                </a:lnTo>
                <a:close/>
              </a:path>
              <a:path w="235585" h="280035">
                <a:moveTo>
                  <a:pt x="139191" y="93967"/>
                </a:moveTo>
                <a:lnTo>
                  <a:pt x="127774" y="93967"/>
                </a:lnTo>
                <a:lnTo>
                  <a:pt x="127795" y="99479"/>
                </a:lnTo>
                <a:lnTo>
                  <a:pt x="132105" y="102895"/>
                </a:lnTo>
                <a:lnTo>
                  <a:pt x="139191" y="93967"/>
                </a:lnTo>
                <a:close/>
              </a:path>
              <a:path w="235585" h="280035">
                <a:moveTo>
                  <a:pt x="229476" y="93967"/>
                </a:moveTo>
                <a:lnTo>
                  <a:pt x="139191" y="93967"/>
                </a:lnTo>
                <a:lnTo>
                  <a:pt x="132105" y="102895"/>
                </a:lnTo>
                <a:lnTo>
                  <a:pt x="218747" y="102895"/>
                </a:lnTo>
                <a:lnTo>
                  <a:pt x="225437" y="95719"/>
                </a:lnTo>
                <a:lnTo>
                  <a:pt x="229476" y="95719"/>
                </a:lnTo>
                <a:lnTo>
                  <a:pt x="229476" y="93967"/>
                </a:lnTo>
                <a:close/>
              </a:path>
              <a:path w="235585" h="280035">
                <a:moveTo>
                  <a:pt x="229476" y="95719"/>
                </a:moveTo>
                <a:lnTo>
                  <a:pt x="225437" y="95719"/>
                </a:lnTo>
                <a:lnTo>
                  <a:pt x="229476" y="99479"/>
                </a:lnTo>
                <a:lnTo>
                  <a:pt x="229476" y="95719"/>
                </a:lnTo>
                <a:close/>
              </a:path>
              <a:path w="235585" h="280035">
                <a:moveTo>
                  <a:pt x="198043" y="2082"/>
                </a:moveTo>
                <a:lnTo>
                  <a:pt x="123469" y="96050"/>
                </a:lnTo>
                <a:lnTo>
                  <a:pt x="127774" y="99462"/>
                </a:lnTo>
                <a:lnTo>
                  <a:pt x="127774" y="93967"/>
                </a:lnTo>
                <a:lnTo>
                  <a:pt x="139191" y="93967"/>
                </a:lnTo>
                <a:lnTo>
                  <a:pt x="205026" y="11023"/>
                </a:lnTo>
                <a:lnTo>
                  <a:pt x="202361" y="11023"/>
                </a:lnTo>
                <a:lnTo>
                  <a:pt x="202361" y="5511"/>
                </a:lnTo>
                <a:lnTo>
                  <a:pt x="198043" y="2082"/>
                </a:lnTo>
                <a:close/>
              </a:path>
              <a:path w="235585" h="280035">
                <a:moveTo>
                  <a:pt x="80340" y="5515"/>
                </a:moveTo>
                <a:lnTo>
                  <a:pt x="80340" y="11023"/>
                </a:lnTo>
                <a:lnTo>
                  <a:pt x="83652" y="11023"/>
                </a:lnTo>
                <a:lnTo>
                  <a:pt x="85204" y="8089"/>
                </a:lnTo>
                <a:lnTo>
                  <a:pt x="80340" y="5515"/>
                </a:lnTo>
                <a:close/>
              </a:path>
              <a:path w="235585" h="280035">
                <a:moveTo>
                  <a:pt x="202361" y="0"/>
                </a:moveTo>
                <a:lnTo>
                  <a:pt x="80340" y="0"/>
                </a:lnTo>
                <a:lnTo>
                  <a:pt x="80340" y="5515"/>
                </a:lnTo>
                <a:lnTo>
                  <a:pt x="85204" y="8089"/>
                </a:lnTo>
                <a:lnTo>
                  <a:pt x="83652" y="11023"/>
                </a:lnTo>
                <a:lnTo>
                  <a:pt x="190948" y="11023"/>
                </a:lnTo>
                <a:lnTo>
                  <a:pt x="198043" y="2082"/>
                </a:lnTo>
                <a:lnTo>
                  <a:pt x="202361" y="2082"/>
                </a:lnTo>
                <a:lnTo>
                  <a:pt x="202361" y="0"/>
                </a:lnTo>
                <a:close/>
              </a:path>
              <a:path w="235585" h="280035">
                <a:moveTo>
                  <a:pt x="202361" y="5511"/>
                </a:moveTo>
                <a:lnTo>
                  <a:pt x="202361" y="11023"/>
                </a:lnTo>
                <a:lnTo>
                  <a:pt x="205026" y="11023"/>
                </a:lnTo>
                <a:lnTo>
                  <a:pt x="206679" y="8940"/>
                </a:lnTo>
                <a:lnTo>
                  <a:pt x="202361" y="5511"/>
                </a:lnTo>
                <a:close/>
              </a:path>
              <a:path w="235585" h="280035">
                <a:moveTo>
                  <a:pt x="204469" y="0"/>
                </a:moveTo>
                <a:lnTo>
                  <a:pt x="202361" y="0"/>
                </a:lnTo>
                <a:lnTo>
                  <a:pt x="202366" y="5515"/>
                </a:lnTo>
                <a:lnTo>
                  <a:pt x="206679" y="8940"/>
                </a:lnTo>
                <a:lnTo>
                  <a:pt x="207987" y="7289"/>
                </a:lnTo>
                <a:lnTo>
                  <a:pt x="208241" y="5016"/>
                </a:lnTo>
                <a:lnTo>
                  <a:pt x="206413" y="1206"/>
                </a:lnTo>
                <a:lnTo>
                  <a:pt x="204469" y="0"/>
                </a:lnTo>
                <a:close/>
              </a:path>
              <a:path w="235585" h="280035">
                <a:moveTo>
                  <a:pt x="80340" y="0"/>
                </a:moveTo>
                <a:lnTo>
                  <a:pt x="78308" y="0"/>
                </a:lnTo>
                <a:lnTo>
                  <a:pt x="76415" y="1130"/>
                </a:lnTo>
                <a:lnTo>
                  <a:pt x="75463" y="2933"/>
                </a:lnTo>
                <a:lnTo>
                  <a:pt x="80340" y="5511"/>
                </a:lnTo>
                <a:lnTo>
                  <a:pt x="80340" y="0"/>
                </a:lnTo>
                <a:close/>
              </a:path>
              <a:path w="235585" h="280035">
                <a:moveTo>
                  <a:pt x="202361" y="2082"/>
                </a:moveTo>
                <a:lnTo>
                  <a:pt x="198043" y="2082"/>
                </a:lnTo>
                <a:lnTo>
                  <a:pt x="202361" y="5511"/>
                </a:lnTo>
                <a:lnTo>
                  <a:pt x="202361" y="2082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13389" y="2970413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4" h="283845">
                <a:moveTo>
                  <a:pt x="141744" y="0"/>
                </a:moveTo>
                <a:lnTo>
                  <a:pt x="96937" y="7227"/>
                </a:lnTo>
                <a:lnTo>
                  <a:pt x="58026" y="27353"/>
                </a:lnTo>
                <a:lnTo>
                  <a:pt x="27345" y="58040"/>
                </a:lnTo>
                <a:lnTo>
                  <a:pt x="7225" y="96954"/>
                </a:lnTo>
                <a:lnTo>
                  <a:pt x="0" y="141757"/>
                </a:lnTo>
                <a:lnTo>
                  <a:pt x="7225" y="186565"/>
                </a:lnTo>
                <a:lnTo>
                  <a:pt x="27345" y="225479"/>
                </a:lnTo>
                <a:lnTo>
                  <a:pt x="58026" y="256165"/>
                </a:lnTo>
                <a:lnTo>
                  <a:pt x="96937" y="276288"/>
                </a:lnTo>
                <a:lnTo>
                  <a:pt x="141744" y="283514"/>
                </a:lnTo>
                <a:lnTo>
                  <a:pt x="141744" y="272491"/>
                </a:lnTo>
                <a:lnTo>
                  <a:pt x="90863" y="262218"/>
                </a:lnTo>
                <a:lnTo>
                  <a:pt x="49307" y="234203"/>
                </a:lnTo>
                <a:lnTo>
                  <a:pt x="21286" y="192649"/>
                </a:lnTo>
                <a:lnTo>
                  <a:pt x="11010" y="141757"/>
                </a:lnTo>
                <a:lnTo>
                  <a:pt x="21286" y="90871"/>
                </a:lnTo>
                <a:lnTo>
                  <a:pt x="49307" y="49315"/>
                </a:lnTo>
                <a:lnTo>
                  <a:pt x="90863" y="21297"/>
                </a:lnTo>
                <a:lnTo>
                  <a:pt x="141744" y="11023"/>
                </a:lnTo>
                <a:lnTo>
                  <a:pt x="141744" y="0"/>
                </a:lnTo>
                <a:close/>
              </a:path>
              <a:path w="283844" h="283845">
                <a:moveTo>
                  <a:pt x="141744" y="0"/>
                </a:moveTo>
                <a:lnTo>
                  <a:pt x="141744" y="11023"/>
                </a:lnTo>
                <a:lnTo>
                  <a:pt x="192638" y="21297"/>
                </a:lnTo>
                <a:lnTo>
                  <a:pt x="234197" y="49315"/>
                </a:lnTo>
                <a:lnTo>
                  <a:pt x="262216" y="90871"/>
                </a:lnTo>
                <a:lnTo>
                  <a:pt x="272491" y="141757"/>
                </a:lnTo>
                <a:lnTo>
                  <a:pt x="262216" y="192649"/>
                </a:lnTo>
                <a:lnTo>
                  <a:pt x="234197" y="234203"/>
                </a:lnTo>
                <a:lnTo>
                  <a:pt x="192638" y="262218"/>
                </a:lnTo>
                <a:lnTo>
                  <a:pt x="141744" y="272491"/>
                </a:lnTo>
                <a:lnTo>
                  <a:pt x="141744" y="283514"/>
                </a:lnTo>
                <a:lnTo>
                  <a:pt x="186549" y="276288"/>
                </a:lnTo>
                <a:lnTo>
                  <a:pt x="225465" y="256165"/>
                </a:lnTo>
                <a:lnTo>
                  <a:pt x="256157" y="225479"/>
                </a:lnTo>
                <a:lnTo>
                  <a:pt x="276285" y="186565"/>
                </a:lnTo>
                <a:lnTo>
                  <a:pt x="283514" y="141757"/>
                </a:lnTo>
                <a:lnTo>
                  <a:pt x="276285" y="96954"/>
                </a:lnTo>
                <a:lnTo>
                  <a:pt x="256157" y="58040"/>
                </a:lnTo>
                <a:lnTo>
                  <a:pt x="225465" y="27353"/>
                </a:lnTo>
                <a:lnTo>
                  <a:pt x="186549" y="7227"/>
                </a:lnTo>
                <a:lnTo>
                  <a:pt x="141744" y="0"/>
                </a:lnTo>
                <a:close/>
              </a:path>
              <a:path w="283844" h="283845">
                <a:moveTo>
                  <a:pt x="141033" y="217106"/>
                </a:moveTo>
                <a:lnTo>
                  <a:pt x="137998" y="217106"/>
                </a:lnTo>
                <a:lnTo>
                  <a:pt x="135521" y="219570"/>
                </a:lnTo>
                <a:lnTo>
                  <a:pt x="135521" y="225653"/>
                </a:lnTo>
                <a:lnTo>
                  <a:pt x="137998" y="228130"/>
                </a:lnTo>
                <a:lnTo>
                  <a:pt x="141033" y="228130"/>
                </a:lnTo>
                <a:lnTo>
                  <a:pt x="141033" y="217106"/>
                </a:lnTo>
                <a:close/>
              </a:path>
              <a:path w="283844" h="283845">
                <a:moveTo>
                  <a:pt x="225679" y="136956"/>
                </a:moveTo>
                <a:lnTo>
                  <a:pt x="219595" y="136956"/>
                </a:lnTo>
                <a:lnTo>
                  <a:pt x="217131" y="139433"/>
                </a:lnTo>
                <a:lnTo>
                  <a:pt x="217131" y="142468"/>
                </a:lnTo>
                <a:lnTo>
                  <a:pt x="211163" y="171479"/>
                </a:lnTo>
                <a:lnTo>
                  <a:pt x="194875" y="195208"/>
                </a:lnTo>
                <a:lnTo>
                  <a:pt x="170690" y="211227"/>
                </a:lnTo>
                <a:lnTo>
                  <a:pt x="141033" y="217106"/>
                </a:lnTo>
                <a:lnTo>
                  <a:pt x="141033" y="228130"/>
                </a:lnTo>
                <a:lnTo>
                  <a:pt x="174904" y="221412"/>
                </a:lnTo>
                <a:lnTo>
                  <a:pt x="202601" y="203077"/>
                </a:lnTo>
                <a:lnTo>
                  <a:pt x="221295" y="175853"/>
                </a:lnTo>
                <a:lnTo>
                  <a:pt x="228155" y="142468"/>
                </a:lnTo>
                <a:lnTo>
                  <a:pt x="228155" y="139433"/>
                </a:lnTo>
                <a:lnTo>
                  <a:pt x="225679" y="136956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90769" y="2987219"/>
            <a:ext cx="275590" cy="247015"/>
          </a:xfrm>
          <a:custGeom>
            <a:avLst/>
            <a:gdLst/>
            <a:ahLst/>
            <a:cxnLst/>
            <a:rect l="l" t="t" r="r" b="b"/>
            <a:pathLst>
              <a:path w="275589" h="247014">
                <a:moveTo>
                  <a:pt x="71958" y="187845"/>
                </a:moveTo>
                <a:lnTo>
                  <a:pt x="71958" y="198869"/>
                </a:lnTo>
                <a:lnTo>
                  <a:pt x="88226" y="200786"/>
                </a:lnTo>
                <a:lnTo>
                  <a:pt x="103881" y="205908"/>
                </a:lnTo>
                <a:lnTo>
                  <a:pt x="119319" y="213292"/>
                </a:lnTo>
                <a:lnTo>
                  <a:pt x="150721" y="230817"/>
                </a:lnTo>
                <a:lnTo>
                  <a:pt x="167263" y="238720"/>
                </a:lnTo>
                <a:lnTo>
                  <a:pt x="184756" y="244411"/>
                </a:lnTo>
                <a:lnTo>
                  <a:pt x="203390" y="246595"/>
                </a:lnTo>
                <a:lnTo>
                  <a:pt x="203390" y="235559"/>
                </a:lnTo>
                <a:lnTo>
                  <a:pt x="187129" y="233644"/>
                </a:lnTo>
                <a:lnTo>
                  <a:pt x="171476" y="228525"/>
                </a:lnTo>
                <a:lnTo>
                  <a:pt x="156036" y="221141"/>
                </a:lnTo>
                <a:lnTo>
                  <a:pt x="124634" y="203624"/>
                </a:lnTo>
                <a:lnTo>
                  <a:pt x="108094" y="195724"/>
                </a:lnTo>
                <a:lnTo>
                  <a:pt x="90599" y="190031"/>
                </a:lnTo>
                <a:lnTo>
                  <a:pt x="71958" y="187845"/>
                </a:lnTo>
                <a:close/>
              </a:path>
              <a:path w="275589" h="247014">
                <a:moveTo>
                  <a:pt x="265874" y="212763"/>
                </a:moveTo>
                <a:lnTo>
                  <a:pt x="225993" y="232057"/>
                </a:lnTo>
                <a:lnTo>
                  <a:pt x="203390" y="235559"/>
                </a:lnTo>
                <a:lnTo>
                  <a:pt x="203390" y="246595"/>
                </a:lnTo>
                <a:lnTo>
                  <a:pt x="240693" y="238650"/>
                </a:lnTo>
                <a:lnTo>
                  <a:pt x="272351" y="221691"/>
                </a:lnTo>
                <a:lnTo>
                  <a:pt x="265874" y="212763"/>
                </a:lnTo>
                <a:close/>
              </a:path>
              <a:path w="275589" h="247014">
                <a:moveTo>
                  <a:pt x="3009" y="212763"/>
                </a:moveTo>
                <a:lnTo>
                  <a:pt x="546" y="214553"/>
                </a:lnTo>
                <a:lnTo>
                  <a:pt x="0" y="217995"/>
                </a:lnTo>
                <a:lnTo>
                  <a:pt x="3568" y="222923"/>
                </a:lnTo>
                <a:lnTo>
                  <a:pt x="7023" y="223469"/>
                </a:lnTo>
                <a:lnTo>
                  <a:pt x="9486" y="221691"/>
                </a:lnTo>
                <a:lnTo>
                  <a:pt x="3009" y="212763"/>
                </a:lnTo>
                <a:close/>
              </a:path>
              <a:path w="275589" h="247014">
                <a:moveTo>
                  <a:pt x="71958" y="187845"/>
                </a:moveTo>
                <a:lnTo>
                  <a:pt x="34673" y="195802"/>
                </a:lnTo>
                <a:lnTo>
                  <a:pt x="4635" y="211645"/>
                </a:lnTo>
                <a:lnTo>
                  <a:pt x="4114" y="211975"/>
                </a:lnTo>
                <a:lnTo>
                  <a:pt x="3022" y="212763"/>
                </a:lnTo>
                <a:lnTo>
                  <a:pt x="9486" y="221691"/>
                </a:lnTo>
                <a:lnTo>
                  <a:pt x="49371" y="202379"/>
                </a:lnTo>
                <a:lnTo>
                  <a:pt x="71958" y="198869"/>
                </a:lnTo>
                <a:lnTo>
                  <a:pt x="71958" y="187845"/>
                </a:lnTo>
                <a:close/>
              </a:path>
              <a:path w="275589" h="247014">
                <a:moveTo>
                  <a:pt x="268338" y="210972"/>
                </a:moveTo>
                <a:lnTo>
                  <a:pt x="265874" y="212763"/>
                </a:lnTo>
                <a:lnTo>
                  <a:pt x="272351" y="221691"/>
                </a:lnTo>
                <a:lnTo>
                  <a:pt x="274815" y="219887"/>
                </a:lnTo>
                <a:lnTo>
                  <a:pt x="275361" y="216446"/>
                </a:lnTo>
                <a:lnTo>
                  <a:pt x="271779" y="211531"/>
                </a:lnTo>
                <a:lnTo>
                  <a:pt x="268338" y="210972"/>
                </a:lnTo>
                <a:close/>
              </a:path>
              <a:path w="275589" h="247014">
                <a:moveTo>
                  <a:pt x="71958" y="95427"/>
                </a:moveTo>
                <a:lnTo>
                  <a:pt x="71958" y="106451"/>
                </a:lnTo>
                <a:lnTo>
                  <a:pt x="88294" y="108252"/>
                </a:lnTo>
                <a:lnTo>
                  <a:pt x="103998" y="113061"/>
                </a:lnTo>
                <a:lnTo>
                  <a:pt x="119462" y="119985"/>
                </a:lnTo>
                <a:lnTo>
                  <a:pt x="150858" y="136385"/>
                </a:lnTo>
                <a:lnTo>
                  <a:pt x="167376" y="143773"/>
                </a:lnTo>
                <a:lnTo>
                  <a:pt x="184822" y="149090"/>
                </a:lnTo>
                <a:lnTo>
                  <a:pt x="203390" y="151129"/>
                </a:lnTo>
                <a:lnTo>
                  <a:pt x="203390" y="140106"/>
                </a:lnTo>
                <a:lnTo>
                  <a:pt x="187066" y="138304"/>
                </a:lnTo>
                <a:lnTo>
                  <a:pt x="171365" y="133496"/>
                </a:lnTo>
                <a:lnTo>
                  <a:pt x="155900" y="126572"/>
                </a:lnTo>
                <a:lnTo>
                  <a:pt x="124500" y="110172"/>
                </a:lnTo>
                <a:lnTo>
                  <a:pt x="107978" y="102784"/>
                </a:lnTo>
                <a:lnTo>
                  <a:pt x="90527" y="97467"/>
                </a:lnTo>
                <a:lnTo>
                  <a:pt x="71958" y="95427"/>
                </a:lnTo>
                <a:close/>
              </a:path>
              <a:path w="275589" h="247014">
                <a:moveTo>
                  <a:pt x="266014" y="118732"/>
                </a:moveTo>
                <a:lnTo>
                  <a:pt x="226080" y="136809"/>
                </a:lnTo>
                <a:lnTo>
                  <a:pt x="203390" y="140106"/>
                </a:lnTo>
                <a:lnTo>
                  <a:pt x="203390" y="151129"/>
                </a:lnTo>
                <a:lnTo>
                  <a:pt x="250850" y="139471"/>
                </a:lnTo>
                <a:lnTo>
                  <a:pt x="272224" y="127838"/>
                </a:lnTo>
                <a:lnTo>
                  <a:pt x="266014" y="118732"/>
                </a:lnTo>
                <a:close/>
              </a:path>
              <a:path w="275589" h="247014">
                <a:moveTo>
                  <a:pt x="3149" y="118732"/>
                </a:moveTo>
                <a:lnTo>
                  <a:pt x="634" y="120434"/>
                </a:lnTo>
                <a:lnTo>
                  <a:pt x="207" y="122694"/>
                </a:lnTo>
                <a:lnTo>
                  <a:pt x="99" y="124028"/>
                </a:lnTo>
                <a:lnTo>
                  <a:pt x="3403" y="128892"/>
                </a:lnTo>
                <a:lnTo>
                  <a:pt x="6832" y="129539"/>
                </a:lnTo>
                <a:lnTo>
                  <a:pt x="9328" y="127850"/>
                </a:lnTo>
                <a:lnTo>
                  <a:pt x="3149" y="118732"/>
                </a:lnTo>
                <a:close/>
              </a:path>
              <a:path w="275589" h="247014">
                <a:moveTo>
                  <a:pt x="71958" y="95427"/>
                </a:moveTo>
                <a:lnTo>
                  <a:pt x="24510" y="107086"/>
                </a:lnTo>
                <a:lnTo>
                  <a:pt x="3158" y="118732"/>
                </a:lnTo>
                <a:lnTo>
                  <a:pt x="9347" y="127838"/>
                </a:lnTo>
                <a:lnTo>
                  <a:pt x="9651" y="127622"/>
                </a:lnTo>
                <a:lnTo>
                  <a:pt x="12941" y="125564"/>
                </a:lnTo>
                <a:lnTo>
                  <a:pt x="49279" y="109753"/>
                </a:lnTo>
                <a:lnTo>
                  <a:pt x="71958" y="106451"/>
                </a:lnTo>
                <a:lnTo>
                  <a:pt x="71958" y="95427"/>
                </a:lnTo>
                <a:close/>
              </a:path>
              <a:path w="275589" h="247014">
                <a:moveTo>
                  <a:pt x="268528" y="117005"/>
                </a:moveTo>
                <a:lnTo>
                  <a:pt x="266014" y="118732"/>
                </a:lnTo>
                <a:lnTo>
                  <a:pt x="272224" y="127838"/>
                </a:lnTo>
                <a:lnTo>
                  <a:pt x="274739" y="126123"/>
                </a:lnTo>
                <a:lnTo>
                  <a:pt x="275276" y="123278"/>
                </a:lnTo>
                <a:lnTo>
                  <a:pt x="275274" y="122529"/>
                </a:lnTo>
                <a:lnTo>
                  <a:pt x="271957" y="117665"/>
                </a:lnTo>
                <a:lnTo>
                  <a:pt x="268528" y="117005"/>
                </a:lnTo>
                <a:close/>
              </a:path>
              <a:path w="275589" h="247014">
                <a:moveTo>
                  <a:pt x="71958" y="0"/>
                </a:moveTo>
                <a:lnTo>
                  <a:pt x="71958" y="11023"/>
                </a:lnTo>
                <a:lnTo>
                  <a:pt x="88226" y="12940"/>
                </a:lnTo>
                <a:lnTo>
                  <a:pt x="103881" y="18062"/>
                </a:lnTo>
                <a:lnTo>
                  <a:pt x="119319" y="25446"/>
                </a:lnTo>
                <a:lnTo>
                  <a:pt x="150721" y="42964"/>
                </a:lnTo>
                <a:lnTo>
                  <a:pt x="167263" y="50863"/>
                </a:lnTo>
                <a:lnTo>
                  <a:pt x="184756" y="56553"/>
                </a:lnTo>
                <a:lnTo>
                  <a:pt x="203390" y="58737"/>
                </a:lnTo>
                <a:lnTo>
                  <a:pt x="203390" y="47713"/>
                </a:lnTo>
                <a:lnTo>
                  <a:pt x="187129" y="45798"/>
                </a:lnTo>
                <a:lnTo>
                  <a:pt x="171476" y="40679"/>
                </a:lnTo>
                <a:lnTo>
                  <a:pt x="156036" y="33296"/>
                </a:lnTo>
                <a:lnTo>
                  <a:pt x="124634" y="15773"/>
                </a:lnTo>
                <a:lnTo>
                  <a:pt x="108094" y="7873"/>
                </a:lnTo>
                <a:lnTo>
                  <a:pt x="90599" y="2184"/>
                </a:lnTo>
                <a:lnTo>
                  <a:pt x="71958" y="0"/>
                </a:lnTo>
                <a:close/>
              </a:path>
              <a:path w="275589" h="247014">
                <a:moveTo>
                  <a:pt x="265874" y="24917"/>
                </a:moveTo>
                <a:lnTo>
                  <a:pt x="225993" y="44205"/>
                </a:lnTo>
                <a:lnTo>
                  <a:pt x="203390" y="47713"/>
                </a:lnTo>
                <a:lnTo>
                  <a:pt x="203390" y="58737"/>
                </a:lnTo>
                <a:lnTo>
                  <a:pt x="240693" y="50791"/>
                </a:lnTo>
                <a:lnTo>
                  <a:pt x="272338" y="33832"/>
                </a:lnTo>
                <a:lnTo>
                  <a:pt x="265874" y="24917"/>
                </a:lnTo>
                <a:close/>
              </a:path>
              <a:path w="275589" h="247014">
                <a:moveTo>
                  <a:pt x="3009" y="24917"/>
                </a:moveTo>
                <a:lnTo>
                  <a:pt x="546" y="26695"/>
                </a:lnTo>
                <a:lnTo>
                  <a:pt x="0" y="30149"/>
                </a:lnTo>
                <a:lnTo>
                  <a:pt x="3568" y="35077"/>
                </a:lnTo>
                <a:lnTo>
                  <a:pt x="7023" y="35623"/>
                </a:lnTo>
                <a:lnTo>
                  <a:pt x="9486" y="33832"/>
                </a:lnTo>
                <a:lnTo>
                  <a:pt x="3009" y="24917"/>
                </a:lnTo>
                <a:close/>
              </a:path>
              <a:path w="275589" h="247014">
                <a:moveTo>
                  <a:pt x="71958" y="0"/>
                </a:moveTo>
                <a:lnTo>
                  <a:pt x="34673" y="7956"/>
                </a:lnTo>
                <a:lnTo>
                  <a:pt x="3022" y="24917"/>
                </a:lnTo>
                <a:lnTo>
                  <a:pt x="9486" y="33832"/>
                </a:lnTo>
                <a:lnTo>
                  <a:pt x="11722" y="32283"/>
                </a:lnTo>
                <a:lnTo>
                  <a:pt x="13068" y="31394"/>
                </a:lnTo>
                <a:lnTo>
                  <a:pt x="49371" y="14531"/>
                </a:lnTo>
                <a:lnTo>
                  <a:pt x="71958" y="11023"/>
                </a:lnTo>
                <a:lnTo>
                  <a:pt x="71958" y="0"/>
                </a:lnTo>
                <a:close/>
              </a:path>
              <a:path w="275589" h="247014">
                <a:moveTo>
                  <a:pt x="268338" y="23126"/>
                </a:moveTo>
                <a:lnTo>
                  <a:pt x="265874" y="24917"/>
                </a:lnTo>
                <a:lnTo>
                  <a:pt x="272351" y="33832"/>
                </a:lnTo>
                <a:lnTo>
                  <a:pt x="274815" y="32042"/>
                </a:lnTo>
                <a:lnTo>
                  <a:pt x="275361" y="28600"/>
                </a:lnTo>
                <a:lnTo>
                  <a:pt x="271779" y="23672"/>
                </a:lnTo>
                <a:lnTo>
                  <a:pt x="268338" y="23126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52805" y="2964834"/>
            <a:ext cx="294005" cy="294005"/>
          </a:xfrm>
          <a:custGeom>
            <a:avLst/>
            <a:gdLst/>
            <a:ahLst/>
            <a:cxnLst/>
            <a:rect l="l" t="t" r="r" b="b"/>
            <a:pathLst>
              <a:path w="294005" h="294004">
                <a:moveTo>
                  <a:pt x="42976" y="242925"/>
                </a:moveTo>
                <a:lnTo>
                  <a:pt x="40830" y="245071"/>
                </a:lnTo>
                <a:lnTo>
                  <a:pt x="40830" y="248564"/>
                </a:lnTo>
                <a:lnTo>
                  <a:pt x="45135" y="252856"/>
                </a:lnTo>
                <a:lnTo>
                  <a:pt x="48640" y="252856"/>
                </a:lnTo>
                <a:lnTo>
                  <a:pt x="50787" y="250710"/>
                </a:lnTo>
                <a:lnTo>
                  <a:pt x="42976" y="242925"/>
                </a:lnTo>
                <a:close/>
              </a:path>
              <a:path w="294005" h="294004">
                <a:moveTo>
                  <a:pt x="250710" y="242925"/>
                </a:moveTo>
                <a:lnTo>
                  <a:pt x="242912" y="250710"/>
                </a:lnTo>
                <a:lnTo>
                  <a:pt x="245059" y="252856"/>
                </a:lnTo>
                <a:lnTo>
                  <a:pt x="248551" y="252856"/>
                </a:lnTo>
                <a:lnTo>
                  <a:pt x="252869" y="248564"/>
                </a:lnTo>
                <a:lnTo>
                  <a:pt x="252869" y="245071"/>
                </a:lnTo>
                <a:lnTo>
                  <a:pt x="250710" y="242925"/>
                </a:lnTo>
                <a:close/>
              </a:path>
              <a:path w="294005" h="294004">
                <a:moveTo>
                  <a:pt x="57975" y="227939"/>
                </a:moveTo>
                <a:lnTo>
                  <a:pt x="42976" y="242925"/>
                </a:lnTo>
                <a:lnTo>
                  <a:pt x="50787" y="250710"/>
                </a:lnTo>
                <a:lnTo>
                  <a:pt x="65773" y="235724"/>
                </a:lnTo>
                <a:lnTo>
                  <a:pt x="57975" y="227939"/>
                </a:lnTo>
                <a:close/>
              </a:path>
              <a:path w="294005" h="294004">
                <a:moveTo>
                  <a:pt x="235711" y="227939"/>
                </a:moveTo>
                <a:lnTo>
                  <a:pt x="227926" y="235724"/>
                </a:lnTo>
                <a:lnTo>
                  <a:pt x="242912" y="250710"/>
                </a:lnTo>
                <a:lnTo>
                  <a:pt x="250710" y="242925"/>
                </a:lnTo>
                <a:lnTo>
                  <a:pt x="235711" y="227939"/>
                </a:lnTo>
                <a:close/>
              </a:path>
              <a:path w="294005" h="294004">
                <a:moveTo>
                  <a:pt x="63626" y="225780"/>
                </a:moveTo>
                <a:lnTo>
                  <a:pt x="60147" y="225780"/>
                </a:lnTo>
                <a:lnTo>
                  <a:pt x="57975" y="227939"/>
                </a:lnTo>
                <a:lnTo>
                  <a:pt x="65773" y="235724"/>
                </a:lnTo>
                <a:lnTo>
                  <a:pt x="67919" y="233578"/>
                </a:lnTo>
                <a:lnTo>
                  <a:pt x="67919" y="230085"/>
                </a:lnTo>
                <a:lnTo>
                  <a:pt x="63626" y="225780"/>
                </a:lnTo>
                <a:close/>
              </a:path>
              <a:path w="294005" h="294004">
                <a:moveTo>
                  <a:pt x="233552" y="225780"/>
                </a:moveTo>
                <a:lnTo>
                  <a:pt x="230073" y="225780"/>
                </a:lnTo>
                <a:lnTo>
                  <a:pt x="225780" y="230085"/>
                </a:lnTo>
                <a:lnTo>
                  <a:pt x="225780" y="233578"/>
                </a:lnTo>
                <a:lnTo>
                  <a:pt x="227926" y="235724"/>
                </a:lnTo>
                <a:lnTo>
                  <a:pt x="235711" y="227939"/>
                </a:lnTo>
                <a:lnTo>
                  <a:pt x="233552" y="225780"/>
                </a:lnTo>
                <a:close/>
              </a:path>
              <a:path w="294005" h="294004">
                <a:moveTo>
                  <a:pt x="146811" y="60578"/>
                </a:moveTo>
                <a:lnTo>
                  <a:pt x="113234" y="67360"/>
                </a:lnTo>
                <a:lnTo>
                  <a:pt x="85812" y="85851"/>
                </a:lnTo>
                <a:lnTo>
                  <a:pt x="67321" y="113278"/>
                </a:lnTo>
                <a:lnTo>
                  <a:pt x="60540" y="146862"/>
                </a:lnTo>
                <a:lnTo>
                  <a:pt x="67321" y="180447"/>
                </a:lnTo>
                <a:lnTo>
                  <a:pt x="85812" y="207873"/>
                </a:lnTo>
                <a:lnTo>
                  <a:pt x="113234" y="226365"/>
                </a:lnTo>
                <a:lnTo>
                  <a:pt x="146811" y="233146"/>
                </a:lnTo>
                <a:lnTo>
                  <a:pt x="146811" y="222122"/>
                </a:lnTo>
                <a:lnTo>
                  <a:pt x="117529" y="216208"/>
                </a:lnTo>
                <a:lnTo>
                  <a:pt x="93610" y="200080"/>
                </a:lnTo>
                <a:lnTo>
                  <a:pt x="77480" y="176158"/>
                </a:lnTo>
                <a:lnTo>
                  <a:pt x="71564" y="146862"/>
                </a:lnTo>
                <a:lnTo>
                  <a:pt x="77480" y="117567"/>
                </a:lnTo>
                <a:lnTo>
                  <a:pt x="93610" y="93645"/>
                </a:lnTo>
                <a:lnTo>
                  <a:pt x="117529" y="77516"/>
                </a:lnTo>
                <a:lnTo>
                  <a:pt x="146811" y="71602"/>
                </a:lnTo>
                <a:lnTo>
                  <a:pt x="146811" y="60578"/>
                </a:lnTo>
                <a:close/>
              </a:path>
              <a:path w="294005" h="294004">
                <a:moveTo>
                  <a:pt x="146811" y="60578"/>
                </a:moveTo>
                <a:lnTo>
                  <a:pt x="146811" y="71602"/>
                </a:lnTo>
                <a:lnTo>
                  <a:pt x="176112" y="77516"/>
                </a:lnTo>
                <a:lnTo>
                  <a:pt x="200034" y="93645"/>
                </a:lnTo>
                <a:lnTo>
                  <a:pt x="216159" y="117567"/>
                </a:lnTo>
                <a:lnTo>
                  <a:pt x="222072" y="146862"/>
                </a:lnTo>
                <a:lnTo>
                  <a:pt x="216159" y="176158"/>
                </a:lnTo>
                <a:lnTo>
                  <a:pt x="200034" y="200080"/>
                </a:lnTo>
                <a:lnTo>
                  <a:pt x="176112" y="216208"/>
                </a:lnTo>
                <a:lnTo>
                  <a:pt x="146811" y="222122"/>
                </a:lnTo>
                <a:lnTo>
                  <a:pt x="146811" y="233146"/>
                </a:lnTo>
                <a:lnTo>
                  <a:pt x="180396" y="226365"/>
                </a:lnTo>
                <a:lnTo>
                  <a:pt x="207822" y="207873"/>
                </a:lnTo>
                <a:lnTo>
                  <a:pt x="226314" y="180447"/>
                </a:lnTo>
                <a:lnTo>
                  <a:pt x="233095" y="146862"/>
                </a:lnTo>
                <a:lnTo>
                  <a:pt x="226314" y="113278"/>
                </a:lnTo>
                <a:lnTo>
                  <a:pt x="207822" y="85851"/>
                </a:lnTo>
                <a:lnTo>
                  <a:pt x="180396" y="67360"/>
                </a:lnTo>
                <a:lnTo>
                  <a:pt x="146811" y="60578"/>
                </a:lnTo>
                <a:close/>
              </a:path>
              <a:path w="294005" h="294004">
                <a:moveTo>
                  <a:pt x="65773" y="58013"/>
                </a:moveTo>
                <a:lnTo>
                  <a:pt x="57975" y="65811"/>
                </a:lnTo>
                <a:lnTo>
                  <a:pt x="60147" y="67970"/>
                </a:lnTo>
                <a:lnTo>
                  <a:pt x="63626" y="67970"/>
                </a:lnTo>
                <a:lnTo>
                  <a:pt x="67919" y="63652"/>
                </a:lnTo>
                <a:lnTo>
                  <a:pt x="67919" y="60172"/>
                </a:lnTo>
                <a:lnTo>
                  <a:pt x="65773" y="58013"/>
                </a:lnTo>
                <a:close/>
              </a:path>
              <a:path w="294005" h="294004">
                <a:moveTo>
                  <a:pt x="227926" y="58013"/>
                </a:moveTo>
                <a:lnTo>
                  <a:pt x="225780" y="60172"/>
                </a:lnTo>
                <a:lnTo>
                  <a:pt x="225780" y="63652"/>
                </a:lnTo>
                <a:lnTo>
                  <a:pt x="230073" y="67970"/>
                </a:lnTo>
                <a:lnTo>
                  <a:pt x="233552" y="67970"/>
                </a:lnTo>
                <a:lnTo>
                  <a:pt x="235711" y="65811"/>
                </a:lnTo>
                <a:lnTo>
                  <a:pt x="227926" y="58013"/>
                </a:lnTo>
                <a:close/>
              </a:path>
              <a:path w="294005" h="294004">
                <a:moveTo>
                  <a:pt x="50787" y="43027"/>
                </a:moveTo>
                <a:lnTo>
                  <a:pt x="42976" y="50825"/>
                </a:lnTo>
                <a:lnTo>
                  <a:pt x="57975" y="65811"/>
                </a:lnTo>
                <a:lnTo>
                  <a:pt x="65773" y="58013"/>
                </a:lnTo>
                <a:lnTo>
                  <a:pt x="50787" y="43027"/>
                </a:lnTo>
                <a:close/>
              </a:path>
              <a:path w="294005" h="294004">
                <a:moveTo>
                  <a:pt x="242912" y="43027"/>
                </a:moveTo>
                <a:lnTo>
                  <a:pt x="227926" y="58013"/>
                </a:lnTo>
                <a:lnTo>
                  <a:pt x="235711" y="65811"/>
                </a:lnTo>
                <a:lnTo>
                  <a:pt x="250710" y="50825"/>
                </a:lnTo>
                <a:lnTo>
                  <a:pt x="242912" y="43027"/>
                </a:lnTo>
                <a:close/>
              </a:path>
              <a:path w="294005" h="294004">
                <a:moveTo>
                  <a:pt x="48640" y="40881"/>
                </a:moveTo>
                <a:lnTo>
                  <a:pt x="45135" y="40881"/>
                </a:lnTo>
                <a:lnTo>
                  <a:pt x="40830" y="45173"/>
                </a:lnTo>
                <a:lnTo>
                  <a:pt x="40830" y="48666"/>
                </a:lnTo>
                <a:lnTo>
                  <a:pt x="42976" y="50825"/>
                </a:lnTo>
                <a:lnTo>
                  <a:pt x="50787" y="43027"/>
                </a:lnTo>
                <a:lnTo>
                  <a:pt x="48640" y="40881"/>
                </a:lnTo>
                <a:close/>
              </a:path>
              <a:path w="294005" h="294004">
                <a:moveTo>
                  <a:pt x="248551" y="40881"/>
                </a:moveTo>
                <a:lnTo>
                  <a:pt x="245059" y="40881"/>
                </a:lnTo>
                <a:lnTo>
                  <a:pt x="242912" y="43027"/>
                </a:lnTo>
                <a:lnTo>
                  <a:pt x="250710" y="50825"/>
                </a:lnTo>
                <a:lnTo>
                  <a:pt x="252869" y="48666"/>
                </a:lnTo>
                <a:lnTo>
                  <a:pt x="252869" y="45173"/>
                </a:lnTo>
                <a:lnTo>
                  <a:pt x="248551" y="40881"/>
                </a:lnTo>
                <a:close/>
              </a:path>
              <a:path w="294005" h="294004">
                <a:moveTo>
                  <a:pt x="5499" y="141338"/>
                </a:moveTo>
                <a:lnTo>
                  <a:pt x="2463" y="141338"/>
                </a:lnTo>
                <a:lnTo>
                  <a:pt x="0" y="143802"/>
                </a:lnTo>
                <a:lnTo>
                  <a:pt x="0" y="149898"/>
                </a:lnTo>
                <a:lnTo>
                  <a:pt x="2463" y="152361"/>
                </a:lnTo>
                <a:lnTo>
                  <a:pt x="5499" y="152361"/>
                </a:lnTo>
                <a:lnTo>
                  <a:pt x="5499" y="141338"/>
                </a:lnTo>
                <a:close/>
              </a:path>
              <a:path w="294005" h="294004">
                <a:moveTo>
                  <a:pt x="26695" y="141338"/>
                </a:moveTo>
                <a:lnTo>
                  <a:pt x="5499" y="141338"/>
                </a:lnTo>
                <a:lnTo>
                  <a:pt x="5499" y="152361"/>
                </a:lnTo>
                <a:lnTo>
                  <a:pt x="26695" y="152361"/>
                </a:lnTo>
                <a:lnTo>
                  <a:pt x="26695" y="141338"/>
                </a:lnTo>
                <a:close/>
              </a:path>
              <a:path w="294005" h="294004">
                <a:moveTo>
                  <a:pt x="29743" y="141338"/>
                </a:moveTo>
                <a:lnTo>
                  <a:pt x="26695" y="141338"/>
                </a:lnTo>
                <a:lnTo>
                  <a:pt x="26695" y="152361"/>
                </a:lnTo>
                <a:lnTo>
                  <a:pt x="29743" y="152361"/>
                </a:lnTo>
                <a:lnTo>
                  <a:pt x="32207" y="149898"/>
                </a:lnTo>
                <a:lnTo>
                  <a:pt x="32207" y="143802"/>
                </a:lnTo>
                <a:lnTo>
                  <a:pt x="29743" y="141338"/>
                </a:lnTo>
                <a:close/>
              </a:path>
              <a:path w="294005" h="294004">
                <a:moveTo>
                  <a:pt x="267004" y="141338"/>
                </a:moveTo>
                <a:lnTo>
                  <a:pt x="263944" y="141338"/>
                </a:lnTo>
                <a:lnTo>
                  <a:pt x="261492" y="143802"/>
                </a:lnTo>
                <a:lnTo>
                  <a:pt x="261492" y="149898"/>
                </a:lnTo>
                <a:lnTo>
                  <a:pt x="263944" y="152361"/>
                </a:lnTo>
                <a:lnTo>
                  <a:pt x="267004" y="152361"/>
                </a:lnTo>
                <a:lnTo>
                  <a:pt x="267004" y="141338"/>
                </a:lnTo>
                <a:close/>
              </a:path>
              <a:path w="294005" h="294004">
                <a:moveTo>
                  <a:pt x="288201" y="141338"/>
                </a:moveTo>
                <a:lnTo>
                  <a:pt x="267004" y="141338"/>
                </a:lnTo>
                <a:lnTo>
                  <a:pt x="267004" y="152361"/>
                </a:lnTo>
                <a:lnTo>
                  <a:pt x="288201" y="152361"/>
                </a:lnTo>
                <a:lnTo>
                  <a:pt x="288201" y="141338"/>
                </a:lnTo>
                <a:close/>
              </a:path>
              <a:path w="294005" h="294004">
                <a:moveTo>
                  <a:pt x="291236" y="141338"/>
                </a:moveTo>
                <a:lnTo>
                  <a:pt x="288201" y="141338"/>
                </a:lnTo>
                <a:lnTo>
                  <a:pt x="288201" y="152361"/>
                </a:lnTo>
                <a:lnTo>
                  <a:pt x="291236" y="152361"/>
                </a:lnTo>
                <a:lnTo>
                  <a:pt x="293712" y="149898"/>
                </a:lnTo>
                <a:lnTo>
                  <a:pt x="293712" y="143802"/>
                </a:lnTo>
                <a:lnTo>
                  <a:pt x="291236" y="141338"/>
                </a:lnTo>
                <a:close/>
              </a:path>
              <a:path w="294005" h="294004">
                <a:moveTo>
                  <a:pt x="149885" y="0"/>
                </a:moveTo>
                <a:lnTo>
                  <a:pt x="143789" y="0"/>
                </a:lnTo>
                <a:lnTo>
                  <a:pt x="141312" y="2463"/>
                </a:lnTo>
                <a:lnTo>
                  <a:pt x="141312" y="29756"/>
                </a:lnTo>
                <a:lnTo>
                  <a:pt x="143789" y="32219"/>
                </a:lnTo>
                <a:lnTo>
                  <a:pt x="149885" y="32219"/>
                </a:lnTo>
                <a:lnTo>
                  <a:pt x="152349" y="29756"/>
                </a:lnTo>
                <a:lnTo>
                  <a:pt x="152349" y="2463"/>
                </a:lnTo>
                <a:lnTo>
                  <a:pt x="149885" y="0"/>
                </a:lnTo>
                <a:close/>
              </a:path>
              <a:path w="294005" h="294004">
                <a:moveTo>
                  <a:pt x="152349" y="288213"/>
                </a:moveTo>
                <a:lnTo>
                  <a:pt x="141325" y="288213"/>
                </a:lnTo>
                <a:lnTo>
                  <a:pt x="141325" y="291249"/>
                </a:lnTo>
                <a:lnTo>
                  <a:pt x="143789" y="293725"/>
                </a:lnTo>
                <a:lnTo>
                  <a:pt x="149885" y="293725"/>
                </a:lnTo>
                <a:lnTo>
                  <a:pt x="152349" y="291249"/>
                </a:lnTo>
                <a:lnTo>
                  <a:pt x="152349" y="288213"/>
                </a:lnTo>
                <a:close/>
              </a:path>
              <a:path w="294005" h="294004">
                <a:moveTo>
                  <a:pt x="149885" y="261988"/>
                </a:moveTo>
                <a:lnTo>
                  <a:pt x="143789" y="261988"/>
                </a:lnTo>
                <a:lnTo>
                  <a:pt x="141325" y="264452"/>
                </a:lnTo>
                <a:lnTo>
                  <a:pt x="141325" y="288201"/>
                </a:lnTo>
                <a:lnTo>
                  <a:pt x="152349" y="288201"/>
                </a:lnTo>
                <a:lnTo>
                  <a:pt x="152349" y="264452"/>
                </a:lnTo>
                <a:lnTo>
                  <a:pt x="149885" y="261988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30890" y="2971345"/>
            <a:ext cx="275590" cy="276860"/>
          </a:xfrm>
          <a:custGeom>
            <a:avLst/>
            <a:gdLst/>
            <a:ahLst/>
            <a:cxnLst/>
            <a:rect l="l" t="t" r="r" b="b"/>
            <a:pathLst>
              <a:path w="275589" h="276860">
                <a:moveTo>
                  <a:pt x="272567" y="266699"/>
                </a:moveTo>
                <a:lnTo>
                  <a:pt x="269239" y="271779"/>
                </a:lnTo>
                <a:lnTo>
                  <a:pt x="265912" y="275589"/>
                </a:lnTo>
                <a:lnTo>
                  <a:pt x="268338" y="276859"/>
                </a:lnTo>
                <a:lnTo>
                  <a:pt x="271805" y="276859"/>
                </a:lnTo>
                <a:lnTo>
                  <a:pt x="275462" y="271779"/>
                </a:lnTo>
                <a:lnTo>
                  <a:pt x="274980" y="269239"/>
                </a:lnTo>
                <a:lnTo>
                  <a:pt x="272567" y="266699"/>
                </a:lnTo>
                <a:close/>
              </a:path>
              <a:path w="275589" h="276860">
                <a:moveTo>
                  <a:pt x="147881" y="171158"/>
                </a:moveTo>
                <a:lnTo>
                  <a:pt x="183826" y="207009"/>
                </a:lnTo>
                <a:lnTo>
                  <a:pt x="231782" y="248919"/>
                </a:lnTo>
                <a:lnTo>
                  <a:pt x="239918" y="255269"/>
                </a:lnTo>
                <a:lnTo>
                  <a:pt x="247221" y="261619"/>
                </a:lnTo>
                <a:lnTo>
                  <a:pt x="265899" y="275589"/>
                </a:lnTo>
                <a:lnTo>
                  <a:pt x="272567" y="266699"/>
                </a:lnTo>
                <a:lnTo>
                  <a:pt x="267207" y="262889"/>
                </a:lnTo>
                <a:lnTo>
                  <a:pt x="260337" y="257809"/>
                </a:lnTo>
                <a:lnTo>
                  <a:pt x="254082" y="252729"/>
                </a:lnTo>
                <a:lnTo>
                  <a:pt x="246848" y="246379"/>
                </a:lnTo>
                <a:lnTo>
                  <a:pt x="238782" y="240029"/>
                </a:lnTo>
                <a:lnTo>
                  <a:pt x="230035" y="232409"/>
                </a:lnTo>
                <a:lnTo>
                  <a:pt x="211093" y="217169"/>
                </a:lnTo>
                <a:lnTo>
                  <a:pt x="191293" y="199389"/>
                </a:lnTo>
                <a:lnTo>
                  <a:pt x="171827" y="180339"/>
                </a:lnTo>
                <a:lnTo>
                  <a:pt x="163454" y="171449"/>
                </a:lnTo>
                <a:lnTo>
                  <a:pt x="150469" y="171449"/>
                </a:lnTo>
                <a:lnTo>
                  <a:pt x="147881" y="171158"/>
                </a:lnTo>
                <a:close/>
              </a:path>
              <a:path w="275589" h="276860">
                <a:moveTo>
                  <a:pt x="272567" y="266699"/>
                </a:moveTo>
                <a:lnTo>
                  <a:pt x="265986" y="275490"/>
                </a:lnTo>
                <a:lnTo>
                  <a:pt x="269239" y="271779"/>
                </a:lnTo>
                <a:lnTo>
                  <a:pt x="272567" y="266699"/>
                </a:lnTo>
                <a:close/>
              </a:path>
              <a:path w="275589" h="276860">
                <a:moveTo>
                  <a:pt x="182168" y="269239"/>
                </a:moveTo>
                <a:lnTo>
                  <a:pt x="170205" y="269239"/>
                </a:lnTo>
                <a:lnTo>
                  <a:pt x="174726" y="270509"/>
                </a:lnTo>
                <a:lnTo>
                  <a:pt x="178371" y="270509"/>
                </a:lnTo>
                <a:lnTo>
                  <a:pt x="182168" y="269239"/>
                </a:lnTo>
                <a:close/>
              </a:path>
              <a:path w="275589" h="276860">
                <a:moveTo>
                  <a:pt x="56057" y="214629"/>
                </a:moveTo>
                <a:lnTo>
                  <a:pt x="89890" y="252729"/>
                </a:lnTo>
                <a:lnTo>
                  <a:pt x="134658" y="266699"/>
                </a:lnTo>
                <a:lnTo>
                  <a:pt x="154303" y="269239"/>
                </a:lnTo>
                <a:lnTo>
                  <a:pt x="184950" y="269239"/>
                </a:lnTo>
                <a:lnTo>
                  <a:pt x="184111" y="259079"/>
                </a:lnTo>
                <a:lnTo>
                  <a:pt x="163427" y="259079"/>
                </a:lnTo>
                <a:lnTo>
                  <a:pt x="155314" y="257809"/>
                </a:lnTo>
                <a:lnTo>
                  <a:pt x="146315" y="256539"/>
                </a:lnTo>
                <a:lnTo>
                  <a:pt x="136613" y="255269"/>
                </a:lnTo>
                <a:lnTo>
                  <a:pt x="115822" y="250189"/>
                </a:lnTo>
                <a:lnTo>
                  <a:pt x="94554" y="242569"/>
                </a:lnTo>
                <a:lnTo>
                  <a:pt x="74177" y="229869"/>
                </a:lnTo>
                <a:lnTo>
                  <a:pt x="56057" y="214629"/>
                </a:lnTo>
                <a:close/>
              </a:path>
              <a:path w="275589" h="276860">
                <a:moveTo>
                  <a:pt x="187134" y="257809"/>
                </a:moveTo>
                <a:lnTo>
                  <a:pt x="184111" y="259079"/>
                </a:lnTo>
                <a:lnTo>
                  <a:pt x="184950" y="269239"/>
                </a:lnTo>
                <a:lnTo>
                  <a:pt x="187985" y="269239"/>
                </a:lnTo>
                <a:lnTo>
                  <a:pt x="190258" y="266699"/>
                </a:lnTo>
                <a:lnTo>
                  <a:pt x="189788" y="260349"/>
                </a:lnTo>
                <a:lnTo>
                  <a:pt x="187134" y="257809"/>
                </a:lnTo>
                <a:close/>
              </a:path>
              <a:path w="275589" h="276860">
                <a:moveTo>
                  <a:pt x="5283" y="0"/>
                </a:moveTo>
                <a:lnTo>
                  <a:pt x="2324" y="0"/>
                </a:lnTo>
                <a:lnTo>
                  <a:pt x="0" y="2539"/>
                </a:lnTo>
                <a:lnTo>
                  <a:pt x="1421" y="44449"/>
                </a:lnTo>
                <a:lnTo>
                  <a:pt x="5841" y="92709"/>
                </a:lnTo>
                <a:lnTo>
                  <a:pt x="15228" y="146049"/>
                </a:lnTo>
                <a:lnTo>
                  <a:pt x="31618" y="195579"/>
                </a:lnTo>
                <a:lnTo>
                  <a:pt x="47790" y="220979"/>
                </a:lnTo>
                <a:lnTo>
                  <a:pt x="56057" y="214629"/>
                </a:lnTo>
                <a:lnTo>
                  <a:pt x="48393" y="203199"/>
                </a:lnTo>
                <a:lnTo>
                  <a:pt x="41584" y="190499"/>
                </a:lnTo>
                <a:lnTo>
                  <a:pt x="25951" y="143509"/>
                </a:lnTo>
                <a:lnTo>
                  <a:pt x="16789" y="91439"/>
                </a:lnTo>
                <a:lnTo>
                  <a:pt x="12422" y="43179"/>
                </a:lnTo>
                <a:lnTo>
                  <a:pt x="11082" y="11429"/>
                </a:lnTo>
                <a:lnTo>
                  <a:pt x="5740" y="11429"/>
                </a:lnTo>
                <a:lnTo>
                  <a:pt x="5511" y="5079"/>
                </a:lnTo>
                <a:lnTo>
                  <a:pt x="5283" y="0"/>
                </a:lnTo>
                <a:close/>
              </a:path>
              <a:path w="275589" h="276860">
                <a:moveTo>
                  <a:pt x="252006" y="190499"/>
                </a:moveTo>
                <a:lnTo>
                  <a:pt x="251637" y="193039"/>
                </a:lnTo>
                <a:lnTo>
                  <a:pt x="253796" y="196849"/>
                </a:lnTo>
                <a:lnTo>
                  <a:pt x="259841" y="196849"/>
                </a:lnTo>
                <a:lnTo>
                  <a:pt x="262585" y="194309"/>
                </a:lnTo>
                <a:lnTo>
                  <a:pt x="262928" y="191769"/>
                </a:lnTo>
                <a:lnTo>
                  <a:pt x="252006" y="190499"/>
                </a:lnTo>
                <a:close/>
              </a:path>
              <a:path w="275589" h="276860">
                <a:moveTo>
                  <a:pt x="225826" y="39369"/>
                </a:moveTo>
                <a:lnTo>
                  <a:pt x="217677" y="39369"/>
                </a:lnTo>
                <a:lnTo>
                  <a:pt x="214388" y="43179"/>
                </a:lnTo>
                <a:lnTo>
                  <a:pt x="230140" y="59689"/>
                </a:lnTo>
                <a:lnTo>
                  <a:pt x="241144" y="81279"/>
                </a:lnTo>
                <a:lnTo>
                  <a:pt x="251993" y="130809"/>
                </a:lnTo>
                <a:lnTo>
                  <a:pt x="253300" y="168611"/>
                </a:lnTo>
                <a:lnTo>
                  <a:pt x="253199" y="172719"/>
                </a:lnTo>
                <a:lnTo>
                  <a:pt x="253057" y="176529"/>
                </a:lnTo>
                <a:lnTo>
                  <a:pt x="252691" y="182879"/>
                </a:lnTo>
                <a:lnTo>
                  <a:pt x="252006" y="190499"/>
                </a:lnTo>
                <a:lnTo>
                  <a:pt x="262928" y="191769"/>
                </a:lnTo>
                <a:lnTo>
                  <a:pt x="263410" y="186689"/>
                </a:lnTo>
                <a:lnTo>
                  <a:pt x="263690" y="182879"/>
                </a:lnTo>
                <a:lnTo>
                  <a:pt x="264007" y="179069"/>
                </a:lnTo>
                <a:lnTo>
                  <a:pt x="264210" y="172719"/>
                </a:lnTo>
                <a:lnTo>
                  <a:pt x="264311" y="168611"/>
                </a:lnTo>
                <a:lnTo>
                  <a:pt x="264219" y="149859"/>
                </a:lnTo>
                <a:lnTo>
                  <a:pt x="258995" y="102869"/>
                </a:lnTo>
                <a:lnTo>
                  <a:pt x="239118" y="53339"/>
                </a:lnTo>
                <a:lnTo>
                  <a:pt x="225826" y="39369"/>
                </a:lnTo>
                <a:close/>
              </a:path>
              <a:path w="275589" h="276860">
                <a:moveTo>
                  <a:pt x="147455" y="171110"/>
                </a:moveTo>
                <a:lnTo>
                  <a:pt x="147764" y="171449"/>
                </a:lnTo>
                <a:lnTo>
                  <a:pt x="148161" y="171449"/>
                </a:lnTo>
                <a:lnTo>
                  <a:pt x="147881" y="171158"/>
                </a:lnTo>
                <a:lnTo>
                  <a:pt x="147455" y="171110"/>
                </a:lnTo>
                <a:close/>
              </a:path>
              <a:path w="275589" h="276860">
                <a:moveTo>
                  <a:pt x="149345" y="165526"/>
                </a:moveTo>
                <a:lnTo>
                  <a:pt x="145719" y="168909"/>
                </a:lnTo>
                <a:lnTo>
                  <a:pt x="147881" y="171158"/>
                </a:lnTo>
                <a:lnTo>
                  <a:pt x="150469" y="171449"/>
                </a:lnTo>
                <a:lnTo>
                  <a:pt x="151117" y="165731"/>
                </a:lnTo>
                <a:lnTo>
                  <a:pt x="149345" y="165526"/>
                </a:lnTo>
                <a:close/>
              </a:path>
              <a:path w="275589" h="276860">
                <a:moveTo>
                  <a:pt x="151117" y="165731"/>
                </a:moveTo>
                <a:lnTo>
                  <a:pt x="150469" y="171449"/>
                </a:lnTo>
                <a:lnTo>
                  <a:pt x="153492" y="171449"/>
                </a:lnTo>
                <a:lnTo>
                  <a:pt x="156235" y="168909"/>
                </a:lnTo>
                <a:lnTo>
                  <a:pt x="156579" y="166361"/>
                </a:lnTo>
                <a:lnTo>
                  <a:pt x="151117" y="165731"/>
                </a:lnTo>
                <a:close/>
              </a:path>
              <a:path w="275589" h="276860">
                <a:moveTo>
                  <a:pt x="156579" y="166361"/>
                </a:moveTo>
                <a:lnTo>
                  <a:pt x="156235" y="168909"/>
                </a:lnTo>
                <a:lnTo>
                  <a:pt x="153492" y="171449"/>
                </a:lnTo>
                <a:lnTo>
                  <a:pt x="153822" y="171449"/>
                </a:lnTo>
                <a:lnTo>
                  <a:pt x="156438" y="168909"/>
                </a:lnTo>
                <a:lnTo>
                  <a:pt x="156579" y="166361"/>
                </a:lnTo>
                <a:close/>
              </a:path>
              <a:path w="275589" h="276860">
                <a:moveTo>
                  <a:pt x="156865" y="164453"/>
                </a:moveTo>
                <a:lnTo>
                  <a:pt x="156768" y="165099"/>
                </a:lnTo>
                <a:lnTo>
                  <a:pt x="156438" y="168909"/>
                </a:lnTo>
                <a:lnTo>
                  <a:pt x="153822" y="171449"/>
                </a:lnTo>
                <a:lnTo>
                  <a:pt x="163454" y="171449"/>
                </a:lnTo>
                <a:lnTo>
                  <a:pt x="156865" y="164453"/>
                </a:lnTo>
                <a:close/>
              </a:path>
              <a:path w="275589" h="276860">
                <a:moveTo>
                  <a:pt x="145468" y="168611"/>
                </a:moveTo>
                <a:lnTo>
                  <a:pt x="145453" y="168909"/>
                </a:lnTo>
                <a:lnTo>
                  <a:pt x="147455" y="171110"/>
                </a:lnTo>
                <a:lnTo>
                  <a:pt x="147881" y="171158"/>
                </a:lnTo>
                <a:lnTo>
                  <a:pt x="145719" y="168909"/>
                </a:lnTo>
                <a:lnTo>
                  <a:pt x="145468" y="168611"/>
                </a:lnTo>
                <a:close/>
              </a:path>
              <a:path w="275589" h="276860">
                <a:moveTo>
                  <a:pt x="84112" y="152399"/>
                </a:moveTo>
                <a:lnTo>
                  <a:pt x="82803" y="163829"/>
                </a:lnTo>
                <a:lnTo>
                  <a:pt x="147455" y="171110"/>
                </a:lnTo>
                <a:lnTo>
                  <a:pt x="145453" y="168909"/>
                </a:lnTo>
                <a:lnTo>
                  <a:pt x="145468" y="168611"/>
                </a:lnTo>
                <a:lnTo>
                  <a:pt x="136805" y="158335"/>
                </a:lnTo>
                <a:lnTo>
                  <a:pt x="84112" y="152399"/>
                </a:lnTo>
                <a:close/>
              </a:path>
              <a:path w="275589" h="276860">
                <a:moveTo>
                  <a:pt x="145643" y="165099"/>
                </a:moveTo>
                <a:lnTo>
                  <a:pt x="145468" y="168611"/>
                </a:lnTo>
                <a:lnTo>
                  <a:pt x="145719" y="168909"/>
                </a:lnTo>
                <a:lnTo>
                  <a:pt x="149345" y="165526"/>
                </a:lnTo>
                <a:lnTo>
                  <a:pt x="145643" y="165099"/>
                </a:lnTo>
                <a:close/>
              </a:path>
              <a:path w="275589" h="276860">
                <a:moveTo>
                  <a:pt x="136805" y="158335"/>
                </a:moveTo>
                <a:lnTo>
                  <a:pt x="145468" y="168611"/>
                </a:lnTo>
                <a:lnTo>
                  <a:pt x="145692" y="164368"/>
                </a:lnTo>
                <a:lnTo>
                  <a:pt x="146024" y="159373"/>
                </a:lnTo>
                <a:lnTo>
                  <a:pt x="136805" y="158335"/>
                </a:lnTo>
                <a:close/>
              </a:path>
              <a:path w="275589" h="276860">
                <a:moveTo>
                  <a:pt x="153885" y="161289"/>
                </a:moveTo>
                <a:lnTo>
                  <a:pt x="151353" y="163653"/>
                </a:lnTo>
                <a:lnTo>
                  <a:pt x="151117" y="165731"/>
                </a:lnTo>
                <a:lnTo>
                  <a:pt x="156579" y="166361"/>
                </a:lnTo>
                <a:lnTo>
                  <a:pt x="156704" y="165526"/>
                </a:lnTo>
                <a:lnTo>
                  <a:pt x="156785" y="164368"/>
                </a:lnTo>
                <a:lnTo>
                  <a:pt x="153885" y="161289"/>
                </a:lnTo>
                <a:close/>
              </a:path>
              <a:path w="275589" h="276860">
                <a:moveTo>
                  <a:pt x="151353" y="163653"/>
                </a:moveTo>
                <a:lnTo>
                  <a:pt x="149345" y="165526"/>
                </a:lnTo>
                <a:lnTo>
                  <a:pt x="151117" y="165731"/>
                </a:lnTo>
                <a:lnTo>
                  <a:pt x="151353" y="163653"/>
                </a:lnTo>
                <a:close/>
              </a:path>
              <a:path w="275589" h="276860">
                <a:moveTo>
                  <a:pt x="146024" y="159373"/>
                </a:moveTo>
                <a:lnTo>
                  <a:pt x="145643" y="165099"/>
                </a:lnTo>
                <a:lnTo>
                  <a:pt x="149345" y="165526"/>
                </a:lnTo>
                <a:lnTo>
                  <a:pt x="151353" y="163653"/>
                </a:lnTo>
                <a:lnTo>
                  <a:pt x="151764" y="160019"/>
                </a:lnTo>
                <a:lnTo>
                  <a:pt x="146024" y="159373"/>
                </a:lnTo>
                <a:close/>
              </a:path>
              <a:path w="275589" h="276860">
                <a:moveTo>
                  <a:pt x="156785" y="164368"/>
                </a:moveTo>
                <a:lnTo>
                  <a:pt x="156713" y="165469"/>
                </a:lnTo>
                <a:lnTo>
                  <a:pt x="156768" y="165099"/>
                </a:lnTo>
                <a:lnTo>
                  <a:pt x="156785" y="164368"/>
                </a:lnTo>
                <a:close/>
              </a:path>
              <a:path w="275589" h="276860">
                <a:moveTo>
                  <a:pt x="154216" y="72389"/>
                </a:moveTo>
                <a:lnTo>
                  <a:pt x="151574" y="74929"/>
                </a:lnTo>
                <a:lnTo>
                  <a:pt x="151383" y="78739"/>
                </a:lnTo>
                <a:lnTo>
                  <a:pt x="146458" y="152836"/>
                </a:lnTo>
                <a:lnTo>
                  <a:pt x="153885" y="161289"/>
                </a:lnTo>
                <a:lnTo>
                  <a:pt x="156785" y="164368"/>
                </a:lnTo>
                <a:lnTo>
                  <a:pt x="156834" y="163610"/>
                </a:lnTo>
                <a:lnTo>
                  <a:pt x="154800" y="160019"/>
                </a:lnTo>
                <a:lnTo>
                  <a:pt x="157069" y="160019"/>
                </a:lnTo>
                <a:lnTo>
                  <a:pt x="162572" y="76199"/>
                </a:lnTo>
                <a:lnTo>
                  <a:pt x="160273" y="73659"/>
                </a:lnTo>
                <a:lnTo>
                  <a:pt x="154216" y="72389"/>
                </a:lnTo>
                <a:close/>
              </a:path>
              <a:path w="275589" h="276860">
                <a:moveTo>
                  <a:pt x="84112" y="152399"/>
                </a:moveTo>
                <a:lnTo>
                  <a:pt x="81089" y="152399"/>
                </a:lnTo>
                <a:lnTo>
                  <a:pt x="78333" y="153669"/>
                </a:lnTo>
                <a:lnTo>
                  <a:pt x="77635" y="160019"/>
                </a:lnTo>
                <a:lnTo>
                  <a:pt x="79794" y="162559"/>
                </a:lnTo>
                <a:lnTo>
                  <a:pt x="82803" y="163829"/>
                </a:lnTo>
                <a:lnTo>
                  <a:pt x="84112" y="152399"/>
                </a:lnTo>
                <a:close/>
              </a:path>
              <a:path w="275589" h="276860">
                <a:moveTo>
                  <a:pt x="146458" y="152836"/>
                </a:moveTo>
                <a:lnTo>
                  <a:pt x="146024" y="159373"/>
                </a:lnTo>
                <a:lnTo>
                  <a:pt x="151764" y="160019"/>
                </a:lnTo>
                <a:lnTo>
                  <a:pt x="151353" y="163653"/>
                </a:lnTo>
                <a:lnTo>
                  <a:pt x="153885" y="161289"/>
                </a:lnTo>
                <a:lnTo>
                  <a:pt x="146458" y="152836"/>
                </a:lnTo>
                <a:close/>
              </a:path>
              <a:path w="275589" h="276860">
                <a:moveTo>
                  <a:pt x="157069" y="160019"/>
                </a:moveTo>
                <a:lnTo>
                  <a:pt x="154800" y="160019"/>
                </a:lnTo>
                <a:lnTo>
                  <a:pt x="156834" y="163610"/>
                </a:lnTo>
                <a:lnTo>
                  <a:pt x="157069" y="160019"/>
                </a:lnTo>
                <a:close/>
              </a:path>
              <a:path w="275589" h="276860">
                <a:moveTo>
                  <a:pt x="88531" y="63499"/>
                </a:moveTo>
                <a:lnTo>
                  <a:pt x="78397" y="68579"/>
                </a:lnTo>
                <a:lnTo>
                  <a:pt x="80136" y="72389"/>
                </a:lnTo>
                <a:lnTo>
                  <a:pt x="81152" y="73659"/>
                </a:lnTo>
                <a:lnTo>
                  <a:pt x="84843" y="81279"/>
                </a:lnTo>
                <a:lnTo>
                  <a:pt x="87671" y="86359"/>
                </a:lnTo>
                <a:lnTo>
                  <a:pt x="91027" y="92709"/>
                </a:lnTo>
                <a:lnTo>
                  <a:pt x="104298" y="114299"/>
                </a:lnTo>
                <a:lnTo>
                  <a:pt x="115866" y="132079"/>
                </a:lnTo>
                <a:lnTo>
                  <a:pt x="129661" y="149859"/>
                </a:lnTo>
                <a:lnTo>
                  <a:pt x="136805" y="158335"/>
                </a:lnTo>
                <a:lnTo>
                  <a:pt x="146024" y="159373"/>
                </a:lnTo>
                <a:lnTo>
                  <a:pt x="146458" y="152836"/>
                </a:lnTo>
                <a:lnTo>
                  <a:pt x="138264" y="143509"/>
                </a:lnTo>
                <a:lnTo>
                  <a:pt x="124831" y="125729"/>
                </a:lnTo>
                <a:lnTo>
                  <a:pt x="113555" y="109219"/>
                </a:lnTo>
                <a:lnTo>
                  <a:pt x="104406" y="93979"/>
                </a:lnTo>
                <a:lnTo>
                  <a:pt x="99021" y="85089"/>
                </a:lnTo>
                <a:lnTo>
                  <a:pt x="91084" y="69849"/>
                </a:lnTo>
                <a:lnTo>
                  <a:pt x="89141" y="64769"/>
                </a:lnTo>
                <a:lnTo>
                  <a:pt x="88531" y="63499"/>
                </a:lnTo>
                <a:close/>
              </a:path>
              <a:path w="275589" h="276860">
                <a:moveTo>
                  <a:pt x="84099" y="59689"/>
                </a:moveTo>
                <a:lnTo>
                  <a:pt x="78498" y="62229"/>
                </a:lnTo>
                <a:lnTo>
                  <a:pt x="77190" y="64769"/>
                </a:lnTo>
                <a:lnTo>
                  <a:pt x="78397" y="68579"/>
                </a:lnTo>
                <a:lnTo>
                  <a:pt x="88531" y="63499"/>
                </a:lnTo>
                <a:lnTo>
                  <a:pt x="87325" y="60959"/>
                </a:lnTo>
                <a:lnTo>
                  <a:pt x="84099" y="59689"/>
                </a:lnTo>
                <a:close/>
              </a:path>
              <a:path w="275589" h="276860">
                <a:moveTo>
                  <a:pt x="157533" y="10159"/>
                </a:moveTo>
                <a:lnTo>
                  <a:pt x="31191" y="10159"/>
                </a:lnTo>
                <a:lnTo>
                  <a:pt x="43955" y="11429"/>
                </a:lnTo>
                <a:lnTo>
                  <a:pt x="74393" y="11429"/>
                </a:lnTo>
                <a:lnTo>
                  <a:pt x="108817" y="13969"/>
                </a:lnTo>
                <a:lnTo>
                  <a:pt x="160947" y="21589"/>
                </a:lnTo>
                <a:lnTo>
                  <a:pt x="176907" y="26669"/>
                </a:lnTo>
                <a:lnTo>
                  <a:pt x="191349" y="30479"/>
                </a:lnTo>
                <a:lnTo>
                  <a:pt x="203950" y="36829"/>
                </a:lnTo>
                <a:lnTo>
                  <a:pt x="214388" y="43179"/>
                </a:lnTo>
                <a:lnTo>
                  <a:pt x="220992" y="34289"/>
                </a:lnTo>
                <a:lnTo>
                  <a:pt x="209169" y="26669"/>
                </a:lnTo>
                <a:lnTo>
                  <a:pt x="195318" y="20319"/>
                </a:lnTo>
                <a:lnTo>
                  <a:pt x="179892" y="15239"/>
                </a:lnTo>
                <a:lnTo>
                  <a:pt x="163347" y="11429"/>
                </a:lnTo>
                <a:lnTo>
                  <a:pt x="157533" y="10159"/>
                </a:lnTo>
                <a:close/>
              </a:path>
              <a:path w="275589" h="276860">
                <a:moveTo>
                  <a:pt x="220992" y="34289"/>
                </a:moveTo>
                <a:lnTo>
                  <a:pt x="214388" y="43179"/>
                </a:lnTo>
                <a:lnTo>
                  <a:pt x="217677" y="39369"/>
                </a:lnTo>
                <a:lnTo>
                  <a:pt x="225826" y="39369"/>
                </a:lnTo>
                <a:lnTo>
                  <a:pt x="220992" y="34289"/>
                </a:lnTo>
                <a:close/>
              </a:path>
              <a:path w="275589" h="276860">
                <a:moveTo>
                  <a:pt x="58821" y="0"/>
                </a:moveTo>
                <a:lnTo>
                  <a:pt x="5283" y="0"/>
                </a:lnTo>
                <a:lnTo>
                  <a:pt x="5511" y="5079"/>
                </a:lnTo>
                <a:lnTo>
                  <a:pt x="5740" y="11429"/>
                </a:lnTo>
                <a:lnTo>
                  <a:pt x="10375" y="11429"/>
                </a:lnTo>
                <a:lnTo>
                  <a:pt x="11080" y="11361"/>
                </a:lnTo>
                <a:lnTo>
                  <a:pt x="11010" y="5079"/>
                </a:lnTo>
                <a:lnTo>
                  <a:pt x="127952" y="5079"/>
                </a:lnTo>
                <a:lnTo>
                  <a:pt x="109883" y="3809"/>
                </a:lnTo>
                <a:lnTo>
                  <a:pt x="92100" y="1269"/>
                </a:lnTo>
                <a:lnTo>
                  <a:pt x="74948" y="1269"/>
                </a:lnTo>
                <a:lnTo>
                  <a:pt x="58821" y="0"/>
                </a:lnTo>
                <a:close/>
              </a:path>
              <a:path w="275589" h="276860">
                <a:moveTo>
                  <a:pt x="11080" y="11361"/>
                </a:moveTo>
                <a:lnTo>
                  <a:pt x="10375" y="11429"/>
                </a:lnTo>
                <a:lnTo>
                  <a:pt x="11082" y="11429"/>
                </a:lnTo>
                <a:close/>
              </a:path>
              <a:path w="275589" h="276860">
                <a:moveTo>
                  <a:pt x="127952" y="5079"/>
                </a:moveTo>
                <a:lnTo>
                  <a:pt x="11010" y="5079"/>
                </a:lnTo>
                <a:lnTo>
                  <a:pt x="11080" y="11361"/>
                </a:lnTo>
                <a:lnTo>
                  <a:pt x="23380" y="10159"/>
                </a:lnTo>
                <a:lnTo>
                  <a:pt x="157533" y="10159"/>
                </a:lnTo>
                <a:lnTo>
                  <a:pt x="145907" y="7619"/>
                </a:lnTo>
                <a:lnTo>
                  <a:pt x="127952" y="5079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64862" y="1225506"/>
            <a:ext cx="275590" cy="276860"/>
          </a:xfrm>
          <a:custGeom>
            <a:avLst/>
            <a:gdLst/>
            <a:ahLst/>
            <a:cxnLst/>
            <a:rect l="l" t="t" r="r" b="b"/>
            <a:pathLst>
              <a:path w="275589" h="276859">
                <a:moveTo>
                  <a:pt x="272567" y="266700"/>
                </a:moveTo>
                <a:lnTo>
                  <a:pt x="269239" y="271780"/>
                </a:lnTo>
                <a:lnTo>
                  <a:pt x="265925" y="275590"/>
                </a:lnTo>
                <a:lnTo>
                  <a:pt x="268350" y="276860"/>
                </a:lnTo>
                <a:lnTo>
                  <a:pt x="271805" y="276860"/>
                </a:lnTo>
                <a:lnTo>
                  <a:pt x="275462" y="271780"/>
                </a:lnTo>
                <a:lnTo>
                  <a:pt x="274980" y="269240"/>
                </a:lnTo>
                <a:lnTo>
                  <a:pt x="272567" y="266700"/>
                </a:lnTo>
                <a:close/>
              </a:path>
              <a:path w="275589" h="276859">
                <a:moveTo>
                  <a:pt x="147893" y="171158"/>
                </a:moveTo>
                <a:lnTo>
                  <a:pt x="183834" y="207010"/>
                </a:lnTo>
                <a:lnTo>
                  <a:pt x="231790" y="248920"/>
                </a:lnTo>
                <a:lnTo>
                  <a:pt x="239925" y="255270"/>
                </a:lnTo>
                <a:lnTo>
                  <a:pt x="247226" y="261620"/>
                </a:lnTo>
                <a:lnTo>
                  <a:pt x="265899" y="275590"/>
                </a:lnTo>
                <a:lnTo>
                  <a:pt x="272567" y="266700"/>
                </a:lnTo>
                <a:lnTo>
                  <a:pt x="272211" y="266700"/>
                </a:lnTo>
                <a:lnTo>
                  <a:pt x="264172" y="260350"/>
                </a:lnTo>
                <a:lnTo>
                  <a:pt x="260349" y="257810"/>
                </a:lnTo>
                <a:lnTo>
                  <a:pt x="254088" y="252730"/>
                </a:lnTo>
                <a:lnTo>
                  <a:pt x="246849" y="246380"/>
                </a:lnTo>
                <a:lnTo>
                  <a:pt x="238783" y="240030"/>
                </a:lnTo>
                <a:lnTo>
                  <a:pt x="230035" y="232410"/>
                </a:lnTo>
                <a:lnTo>
                  <a:pt x="211100" y="217170"/>
                </a:lnTo>
                <a:lnTo>
                  <a:pt x="191304" y="199390"/>
                </a:lnTo>
                <a:lnTo>
                  <a:pt x="171840" y="180340"/>
                </a:lnTo>
                <a:lnTo>
                  <a:pt x="163467" y="171450"/>
                </a:lnTo>
                <a:lnTo>
                  <a:pt x="150482" y="171450"/>
                </a:lnTo>
                <a:lnTo>
                  <a:pt x="147893" y="171158"/>
                </a:lnTo>
                <a:close/>
              </a:path>
              <a:path w="275589" h="276859">
                <a:moveTo>
                  <a:pt x="272567" y="266700"/>
                </a:moveTo>
                <a:lnTo>
                  <a:pt x="265925" y="275590"/>
                </a:lnTo>
                <a:lnTo>
                  <a:pt x="269239" y="271780"/>
                </a:lnTo>
                <a:lnTo>
                  <a:pt x="272567" y="266700"/>
                </a:lnTo>
                <a:close/>
              </a:path>
              <a:path w="275589" h="276859">
                <a:moveTo>
                  <a:pt x="182181" y="269240"/>
                </a:moveTo>
                <a:lnTo>
                  <a:pt x="170218" y="269240"/>
                </a:lnTo>
                <a:lnTo>
                  <a:pt x="174739" y="270510"/>
                </a:lnTo>
                <a:lnTo>
                  <a:pt x="178384" y="270510"/>
                </a:lnTo>
                <a:lnTo>
                  <a:pt x="182181" y="269240"/>
                </a:lnTo>
                <a:close/>
              </a:path>
              <a:path w="275589" h="276859">
                <a:moveTo>
                  <a:pt x="56070" y="214630"/>
                </a:moveTo>
                <a:lnTo>
                  <a:pt x="89895" y="252730"/>
                </a:lnTo>
                <a:lnTo>
                  <a:pt x="134658" y="266700"/>
                </a:lnTo>
                <a:lnTo>
                  <a:pt x="154314" y="269240"/>
                </a:lnTo>
                <a:lnTo>
                  <a:pt x="184962" y="269240"/>
                </a:lnTo>
                <a:lnTo>
                  <a:pt x="184111" y="259080"/>
                </a:lnTo>
                <a:lnTo>
                  <a:pt x="163435" y="259080"/>
                </a:lnTo>
                <a:lnTo>
                  <a:pt x="155325" y="257810"/>
                </a:lnTo>
                <a:lnTo>
                  <a:pt x="146328" y="256540"/>
                </a:lnTo>
                <a:lnTo>
                  <a:pt x="136626" y="255270"/>
                </a:lnTo>
                <a:lnTo>
                  <a:pt x="115833" y="250190"/>
                </a:lnTo>
                <a:lnTo>
                  <a:pt x="94562" y="242570"/>
                </a:lnTo>
                <a:lnTo>
                  <a:pt x="74184" y="229870"/>
                </a:lnTo>
                <a:lnTo>
                  <a:pt x="56070" y="214630"/>
                </a:lnTo>
                <a:close/>
              </a:path>
              <a:path w="275589" h="276859">
                <a:moveTo>
                  <a:pt x="187147" y="257810"/>
                </a:moveTo>
                <a:lnTo>
                  <a:pt x="184111" y="259080"/>
                </a:lnTo>
                <a:lnTo>
                  <a:pt x="184962" y="269240"/>
                </a:lnTo>
                <a:lnTo>
                  <a:pt x="187985" y="269240"/>
                </a:lnTo>
                <a:lnTo>
                  <a:pt x="190271" y="266700"/>
                </a:lnTo>
                <a:lnTo>
                  <a:pt x="189801" y="260350"/>
                </a:lnTo>
                <a:lnTo>
                  <a:pt x="187147" y="257810"/>
                </a:lnTo>
                <a:close/>
              </a:path>
              <a:path w="275589" h="276859">
                <a:moveTo>
                  <a:pt x="5283" y="0"/>
                </a:moveTo>
                <a:lnTo>
                  <a:pt x="2324" y="0"/>
                </a:lnTo>
                <a:lnTo>
                  <a:pt x="0" y="2540"/>
                </a:lnTo>
                <a:lnTo>
                  <a:pt x="1429" y="44450"/>
                </a:lnTo>
                <a:lnTo>
                  <a:pt x="5854" y="92710"/>
                </a:lnTo>
                <a:lnTo>
                  <a:pt x="15239" y="146050"/>
                </a:lnTo>
                <a:lnTo>
                  <a:pt x="31629" y="195580"/>
                </a:lnTo>
                <a:lnTo>
                  <a:pt x="47790" y="220980"/>
                </a:lnTo>
                <a:lnTo>
                  <a:pt x="56070" y="214630"/>
                </a:lnTo>
                <a:lnTo>
                  <a:pt x="48400" y="203200"/>
                </a:lnTo>
                <a:lnTo>
                  <a:pt x="41592" y="190500"/>
                </a:lnTo>
                <a:lnTo>
                  <a:pt x="25963" y="143510"/>
                </a:lnTo>
                <a:lnTo>
                  <a:pt x="16789" y="91440"/>
                </a:lnTo>
                <a:lnTo>
                  <a:pt x="12435" y="43180"/>
                </a:lnTo>
                <a:lnTo>
                  <a:pt x="11105" y="11430"/>
                </a:lnTo>
                <a:lnTo>
                  <a:pt x="5753" y="11430"/>
                </a:lnTo>
                <a:lnTo>
                  <a:pt x="5283" y="0"/>
                </a:lnTo>
                <a:close/>
              </a:path>
              <a:path w="275589" h="276859">
                <a:moveTo>
                  <a:pt x="252006" y="190500"/>
                </a:moveTo>
                <a:lnTo>
                  <a:pt x="251637" y="193040"/>
                </a:lnTo>
                <a:lnTo>
                  <a:pt x="253796" y="196850"/>
                </a:lnTo>
                <a:lnTo>
                  <a:pt x="259841" y="196850"/>
                </a:lnTo>
                <a:lnTo>
                  <a:pt x="262597" y="194310"/>
                </a:lnTo>
                <a:lnTo>
                  <a:pt x="262940" y="191770"/>
                </a:lnTo>
                <a:lnTo>
                  <a:pt x="257454" y="191770"/>
                </a:lnTo>
                <a:lnTo>
                  <a:pt x="252006" y="190500"/>
                </a:lnTo>
                <a:close/>
              </a:path>
              <a:path w="275589" h="276859">
                <a:moveTo>
                  <a:pt x="252006" y="190500"/>
                </a:moveTo>
                <a:lnTo>
                  <a:pt x="257454" y="191770"/>
                </a:lnTo>
                <a:lnTo>
                  <a:pt x="262940" y="191770"/>
                </a:lnTo>
                <a:lnTo>
                  <a:pt x="252006" y="190500"/>
                </a:lnTo>
                <a:close/>
              </a:path>
              <a:path w="275589" h="276859">
                <a:moveTo>
                  <a:pt x="225837" y="39370"/>
                </a:moveTo>
                <a:lnTo>
                  <a:pt x="217690" y="39370"/>
                </a:lnTo>
                <a:lnTo>
                  <a:pt x="214388" y="43180"/>
                </a:lnTo>
                <a:lnTo>
                  <a:pt x="230135" y="59690"/>
                </a:lnTo>
                <a:lnTo>
                  <a:pt x="241141" y="81280"/>
                </a:lnTo>
                <a:lnTo>
                  <a:pt x="252006" y="130810"/>
                </a:lnTo>
                <a:lnTo>
                  <a:pt x="253300" y="168598"/>
                </a:lnTo>
                <a:lnTo>
                  <a:pt x="253199" y="172720"/>
                </a:lnTo>
                <a:lnTo>
                  <a:pt x="253057" y="176530"/>
                </a:lnTo>
                <a:lnTo>
                  <a:pt x="252691" y="182880"/>
                </a:lnTo>
                <a:lnTo>
                  <a:pt x="252323" y="187960"/>
                </a:lnTo>
                <a:lnTo>
                  <a:pt x="252006" y="190500"/>
                </a:lnTo>
                <a:lnTo>
                  <a:pt x="262940" y="191770"/>
                </a:lnTo>
                <a:lnTo>
                  <a:pt x="263285" y="187960"/>
                </a:lnTo>
                <a:lnTo>
                  <a:pt x="264007" y="179070"/>
                </a:lnTo>
                <a:lnTo>
                  <a:pt x="264223" y="172720"/>
                </a:lnTo>
                <a:lnTo>
                  <a:pt x="264323" y="168598"/>
                </a:lnTo>
                <a:lnTo>
                  <a:pt x="264224" y="149860"/>
                </a:lnTo>
                <a:lnTo>
                  <a:pt x="259001" y="102870"/>
                </a:lnTo>
                <a:lnTo>
                  <a:pt x="239125" y="53340"/>
                </a:lnTo>
                <a:lnTo>
                  <a:pt x="225837" y="39370"/>
                </a:lnTo>
                <a:close/>
              </a:path>
              <a:path w="275589" h="276859">
                <a:moveTo>
                  <a:pt x="147454" y="171108"/>
                </a:moveTo>
                <a:lnTo>
                  <a:pt x="147764" y="171450"/>
                </a:lnTo>
                <a:lnTo>
                  <a:pt x="148173" y="171450"/>
                </a:lnTo>
                <a:lnTo>
                  <a:pt x="147893" y="171158"/>
                </a:lnTo>
                <a:lnTo>
                  <a:pt x="147454" y="171108"/>
                </a:lnTo>
                <a:close/>
              </a:path>
              <a:path w="275589" h="276859">
                <a:moveTo>
                  <a:pt x="149357" y="165527"/>
                </a:moveTo>
                <a:lnTo>
                  <a:pt x="145732" y="168910"/>
                </a:lnTo>
                <a:lnTo>
                  <a:pt x="147893" y="171158"/>
                </a:lnTo>
                <a:lnTo>
                  <a:pt x="150482" y="171450"/>
                </a:lnTo>
                <a:lnTo>
                  <a:pt x="151130" y="165732"/>
                </a:lnTo>
                <a:lnTo>
                  <a:pt x="149357" y="165527"/>
                </a:lnTo>
                <a:close/>
              </a:path>
              <a:path w="275589" h="276859">
                <a:moveTo>
                  <a:pt x="151130" y="165732"/>
                </a:moveTo>
                <a:lnTo>
                  <a:pt x="150482" y="171450"/>
                </a:lnTo>
                <a:lnTo>
                  <a:pt x="153504" y="171450"/>
                </a:lnTo>
                <a:lnTo>
                  <a:pt x="156248" y="168910"/>
                </a:lnTo>
                <a:lnTo>
                  <a:pt x="156604" y="166364"/>
                </a:lnTo>
                <a:lnTo>
                  <a:pt x="151130" y="165732"/>
                </a:lnTo>
                <a:close/>
              </a:path>
              <a:path w="275589" h="276859">
                <a:moveTo>
                  <a:pt x="156604" y="166364"/>
                </a:moveTo>
                <a:lnTo>
                  <a:pt x="156248" y="168910"/>
                </a:lnTo>
                <a:lnTo>
                  <a:pt x="153504" y="171450"/>
                </a:lnTo>
                <a:lnTo>
                  <a:pt x="153822" y="171450"/>
                </a:lnTo>
                <a:lnTo>
                  <a:pt x="156451" y="168910"/>
                </a:lnTo>
                <a:lnTo>
                  <a:pt x="156654" y="166370"/>
                </a:lnTo>
                <a:close/>
              </a:path>
              <a:path w="275589" h="276859">
                <a:moveTo>
                  <a:pt x="156872" y="164447"/>
                </a:moveTo>
                <a:lnTo>
                  <a:pt x="156721" y="165527"/>
                </a:lnTo>
                <a:lnTo>
                  <a:pt x="156451" y="168910"/>
                </a:lnTo>
                <a:lnTo>
                  <a:pt x="153822" y="171450"/>
                </a:lnTo>
                <a:lnTo>
                  <a:pt x="163467" y="171450"/>
                </a:lnTo>
                <a:lnTo>
                  <a:pt x="156872" y="164447"/>
                </a:lnTo>
                <a:close/>
              </a:path>
              <a:path w="275589" h="276859">
                <a:moveTo>
                  <a:pt x="145469" y="168598"/>
                </a:moveTo>
                <a:lnTo>
                  <a:pt x="145453" y="168910"/>
                </a:lnTo>
                <a:lnTo>
                  <a:pt x="147454" y="171108"/>
                </a:lnTo>
                <a:lnTo>
                  <a:pt x="147893" y="171158"/>
                </a:lnTo>
                <a:lnTo>
                  <a:pt x="145732" y="168910"/>
                </a:lnTo>
                <a:lnTo>
                  <a:pt x="145469" y="168598"/>
                </a:lnTo>
                <a:close/>
              </a:path>
              <a:path w="275589" h="276859">
                <a:moveTo>
                  <a:pt x="84124" y="152400"/>
                </a:moveTo>
                <a:lnTo>
                  <a:pt x="82816" y="163830"/>
                </a:lnTo>
                <a:lnTo>
                  <a:pt x="147454" y="171108"/>
                </a:lnTo>
                <a:lnTo>
                  <a:pt x="145453" y="168910"/>
                </a:lnTo>
                <a:lnTo>
                  <a:pt x="145469" y="168598"/>
                </a:lnTo>
                <a:lnTo>
                  <a:pt x="136818" y="158335"/>
                </a:lnTo>
                <a:lnTo>
                  <a:pt x="84124" y="152400"/>
                </a:lnTo>
                <a:close/>
              </a:path>
              <a:path w="275589" h="276859">
                <a:moveTo>
                  <a:pt x="145656" y="165100"/>
                </a:moveTo>
                <a:lnTo>
                  <a:pt x="145469" y="168598"/>
                </a:lnTo>
                <a:lnTo>
                  <a:pt x="145732" y="168910"/>
                </a:lnTo>
                <a:lnTo>
                  <a:pt x="149357" y="165527"/>
                </a:lnTo>
                <a:lnTo>
                  <a:pt x="145656" y="165100"/>
                </a:lnTo>
                <a:close/>
              </a:path>
              <a:path w="275589" h="276859">
                <a:moveTo>
                  <a:pt x="136818" y="158335"/>
                </a:moveTo>
                <a:lnTo>
                  <a:pt x="145469" y="168598"/>
                </a:lnTo>
                <a:lnTo>
                  <a:pt x="145705" y="164356"/>
                </a:lnTo>
                <a:lnTo>
                  <a:pt x="146036" y="159373"/>
                </a:lnTo>
                <a:lnTo>
                  <a:pt x="136818" y="158335"/>
                </a:lnTo>
                <a:close/>
              </a:path>
              <a:path w="275589" h="276859">
                <a:moveTo>
                  <a:pt x="153898" y="161290"/>
                </a:moveTo>
                <a:lnTo>
                  <a:pt x="151412" y="163609"/>
                </a:lnTo>
                <a:lnTo>
                  <a:pt x="151286" y="164356"/>
                </a:lnTo>
                <a:lnTo>
                  <a:pt x="151130" y="165732"/>
                </a:lnTo>
                <a:lnTo>
                  <a:pt x="156604" y="166364"/>
                </a:lnTo>
                <a:lnTo>
                  <a:pt x="156709" y="165527"/>
                </a:lnTo>
                <a:lnTo>
                  <a:pt x="156786" y="164356"/>
                </a:lnTo>
                <a:lnTo>
                  <a:pt x="153898" y="161290"/>
                </a:lnTo>
                <a:close/>
              </a:path>
              <a:path w="275589" h="276859">
                <a:moveTo>
                  <a:pt x="151365" y="163653"/>
                </a:moveTo>
                <a:lnTo>
                  <a:pt x="149357" y="165527"/>
                </a:lnTo>
                <a:lnTo>
                  <a:pt x="151130" y="165732"/>
                </a:lnTo>
                <a:lnTo>
                  <a:pt x="151365" y="163653"/>
                </a:lnTo>
                <a:close/>
              </a:path>
              <a:path w="275589" h="276859">
                <a:moveTo>
                  <a:pt x="156786" y="164356"/>
                </a:moveTo>
                <a:lnTo>
                  <a:pt x="156699" y="165688"/>
                </a:lnTo>
                <a:lnTo>
                  <a:pt x="156781" y="165100"/>
                </a:lnTo>
                <a:lnTo>
                  <a:pt x="156786" y="164356"/>
                </a:lnTo>
                <a:close/>
              </a:path>
              <a:path w="275589" h="276859">
                <a:moveTo>
                  <a:pt x="146036" y="159373"/>
                </a:moveTo>
                <a:lnTo>
                  <a:pt x="145656" y="165100"/>
                </a:lnTo>
                <a:lnTo>
                  <a:pt x="149357" y="165527"/>
                </a:lnTo>
                <a:lnTo>
                  <a:pt x="151365" y="163653"/>
                </a:lnTo>
                <a:lnTo>
                  <a:pt x="151777" y="160020"/>
                </a:lnTo>
                <a:lnTo>
                  <a:pt x="146036" y="159373"/>
                </a:lnTo>
                <a:close/>
              </a:path>
              <a:path w="275589" h="276859">
                <a:moveTo>
                  <a:pt x="154228" y="72390"/>
                </a:moveTo>
                <a:lnTo>
                  <a:pt x="151574" y="74930"/>
                </a:lnTo>
                <a:lnTo>
                  <a:pt x="151396" y="78740"/>
                </a:lnTo>
                <a:lnTo>
                  <a:pt x="146471" y="152839"/>
                </a:lnTo>
                <a:lnTo>
                  <a:pt x="153898" y="161290"/>
                </a:lnTo>
                <a:lnTo>
                  <a:pt x="156786" y="164356"/>
                </a:lnTo>
                <a:lnTo>
                  <a:pt x="156835" y="163609"/>
                </a:lnTo>
                <a:lnTo>
                  <a:pt x="154812" y="160020"/>
                </a:lnTo>
                <a:lnTo>
                  <a:pt x="157070" y="160020"/>
                </a:lnTo>
                <a:lnTo>
                  <a:pt x="162585" y="76200"/>
                </a:lnTo>
                <a:lnTo>
                  <a:pt x="160286" y="73660"/>
                </a:lnTo>
                <a:lnTo>
                  <a:pt x="154228" y="72390"/>
                </a:lnTo>
                <a:close/>
              </a:path>
              <a:path w="275589" h="276859">
                <a:moveTo>
                  <a:pt x="84124" y="152400"/>
                </a:moveTo>
                <a:lnTo>
                  <a:pt x="81089" y="152400"/>
                </a:lnTo>
                <a:lnTo>
                  <a:pt x="78346" y="153670"/>
                </a:lnTo>
                <a:lnTo>
                  <a:pt x="77647" y="160020"/>
                </a:lnTo>
                <a:lnTo>
                  <a:pt x="79794" y="162560"/>
                </a:lnTo>
                <a:lnTo>
                  <a:pt x="82816" y="163830"/>
                </a:lnTo>
                <a:lnTo>
                  <a:pt x="84124" y="152400"/>
                </a:lnTo>
                <a:close/>
              </a:path>
              <a:path w="275589" h="276859">
                <a:moveTo>
                  <a:pt x="146471" y="152839"/>
                </a:moveTo>
                <a:lnTo>
                  <a:pt x="146036" y="159373"/>
                </a:lnTo>
                <a:lnTo>
                  <a:pt x="151777" y="160020"/>
                </a:lnTo>
                <a:lnTo>
                  <a:pt x="151365" y="163653"/>
                </a:lnTo>
                <a:lnTo>
                  <a:pt x="153898" y="161290"/>
                </a:lnTo>
                <a:lnTo>
                  <a:pt x="146471" y="152839"/>
                </a:lnTo>
                <a:close/>
              </a:path>
              <a:path w="275589" h="276859">
                <a:moveTo>
                  <a:pt x="157070" y="160020"/>
                </a:moveTo>
                <a:lnTo>
                  <a:pt x="154812" y="160020"/>
                </a:lnTo>
                <a:lnTo>
                  <a:pt x="156835" y="163609"/>
                </a:lnTo>
                <a:lnTo>
                  <a:pt x="157070" y="160020"/>
                </a:lnTo>
                <a:close/>
              </a:path>
              <a:path w="275589" h="276859">
                <a:moveTo>
                  <a:pt x="88557" y="63500"/>
                </a:moveTo>
                <a:lnTo>
                  <a:pt x="78409" y="68580"/>
                </a:lnTo>
                <a:lnTo>
                  <a:pt x="78841" y="68580"/>
                </a:lnTo>
                <a:lnTo>
                  <a:pt x="81165" y="73660"/>
                </a:lnTo>
                <a:lnTo>
                  <a:pt x="84856" y="81280"/>
                </a:lnTo>
                <a:lnTo>
                  <a:pt x="87683" y="86360"/>
                </a:lnTo>
                <a:lnTo>
                  <a:pt x="91040" y="92710"/>
                </a:lnTo>
                <a:lnTo>
                  <a:pt x="115879" y="132080"/>
                </a:lnTo>
                <a:lnTo>
                  <a:pt x="146036" y="159373"/>
                </a:lnTo>
                <a:lnTo>
                  <a:pt x="146471" y="152839"/>
                </a:lnTo>
                <a:lnTo>
                  <a:pt x="138271" y="143510"/>
                </a:lnTo>
                <a:lnTo>
                  <a:pt x="124839" y="125730"/>
                </a:lnTo>
                <a:lnTo>
                  <a:pt x="113566" y="109220"/>
                </a:lnTo>
                <a:lnTo>
                  <a:pt x="104419" y="93980"/>
                </a:lnTo>
                <a:lnTo>
                  <a:pt x="99034" y="85090"/>
                </a:lnTo>
                <a:lnTo>
                  <a:pt x="92392" y="72390"/>
                </a:lnTo>
                <a:lnTo>
                  <a:pt x="91097" y="69850"/>
                </a:lnTo>
                <a:lnTo>
                  <a:pt x="89141" y="64770"/>
                </a:lnTo>
                <a:lnTo>
                  <a:pt x="88557" y="63500"/>
                </a:lnTo>
                <a:close/>
              </a:path>
              <a:path w="275589" h="276859">
                <a:moveTo>
                  <a:pt x="84099" y="59690"/>
                </a:moveTo>
                <a:lnTo>
                  <a:pt x="78511" y="62230"/>
                </a:lnTo>
                <a:lnTo>
                  <a:pt x="77203" y="64770"/>
                </a:lnTo>
                <a:lnTo>
                  <a:pt x="78409" y="68580"/>
                </a:lnTo>
                <a:lnTo>
                  <a:pt x="88544" y="63500"/>
                </a:lnTo>
                <a:lnTo>
                  <a:pt x="87337" y="60960"/>
                </a:lnTo>
                <a:lnTo>
                  <a:pt x="84099" y="59690"/>
                </a:lnTo>
                <a:close/>
              </a:path>
              <a:path w="275589" h="276859">
                <a:moveTo>
                  <a:pt x="157546" y="10160"/>
                </a:moveTo>
                <a:lnTo>
                  <a:pt x="31203" y="10160"/>
                </a:lnTo>
                <a:lnTo>
                  <a:pt x="43962" y="11430"/>
                </a:lnTo>
                <a:lnTo>
                  <a:pt x="74403" y="11430"/>
                </a:lnTo>
                <a:lnTo>
                  <a:pt x="108830" y="13970"/>
                </a:lnTo>
                <a:lnTo>
                  <a:pt x="160959" y="21590"/>
                </a:lnTo>
                <a:lnTo>
                  <a:pt x="176919" y="26670"/>
                </a:lnTo>
                <a:lnTo>
                  <a:pt x="191360" y="30480"/>
                </a:lnTo>
                <a:lnTo>
                  <a:pt x="203958" y="36830"/>
                </a:lnTo>
                <a:lnTo>
                  <a:pt x="214388" y="43180"/>
                </a:lnTo>
                <a:lnTo>
                  <a:pt x="221005" y="34290"/>
                </a:lnTo>
                <a:lnTo>
                  <a:pt x="209174" y="26670"/>
                </a:lnTo>
                <a:lnTo>
                  <a:pt x="195321" y="20320"/>
                </a:lnTo>
                <a:lnTo>
                  <a:pt x="179898" y="15240"/>
                </a:lnTo>
                <a:lnTo>
                  <a:pt x="163360" y="11430"/>
                </a:lnTo>
                <a:lnTo>
                  <a:pt x="157546" y="10160"/>
                </a:lnTo>
                <a:close/>
              </a:path>
              <a:path w="275589" h="276859">
                <a:moveTo>
                  <a:pt x="221005" y="34290"/>
                </a:moveTo>
                <a:lnTo>
                  <a:pt x="214388" y="43180"/>
                </a:lnTo>
                <a:lnTo>
                  <a:pt x="217690" y="39370"/>
                </a:lnTo>
                <a:lnTo>
                  <a:pt x="225837" y="39370"/>
                </a:lnTo>
                <a:lnTo>
                  <a:pt x="221005" y="34290"/>
                </a:lnTo>
                <a:close/>
              </a:path>
              <a:path w="275589" h="276859">
                <a:moveTo>
                  <a:pt x="58823" y="0"/>
                </a:moveTo>
                <a:lnTo>
                  <a:pt x="5283" y="0"/>
                </a:lnTo>
                <a:lnTo>
                  <a:pt x="5753" y="11430"/>
                </a:lnTo>
                <a:lnTo>
                  <a:pt x="10375" y="11430"/>
                </a:lnTo>
                <a:lnTo>
                  <a:pt x="11103" y="11358"/>
                </a:lnTo>
                <a:lnTo>
                  <a:pt x="11023" y="5080"/>
                </a:lnTo>
                <a:lnTo>
                  <a:pt x="127963" y="5080"/>
                </a:lnTo>
                <a:lnTo>
                  <a:pt x="109890" y="3810"/>
                </a:lnTo>
                <a:lnTo>
                  <a:pt x="92100" y="1270"/>
                </a:lnTo>
                <a:lnTo>
                  <a:pt x="74948" y="1270"/>
                </a:lnTo>
                <a:lnTo>
                  <a:pt x="58823" y="0"/>
                </a:lnTo>
                <a:close/>
              </a:path>
              <a:path w="275589" h="276859">
                <a:moveTo>
                  <a:pt x="11103" y="11358"/>
                </a:moveTo>
                <a:lnTo>
                  <a:pt x="10375" y="11430"/>
                </a:lnTo>
                <a:lnTo>
                  <a:pt x="11105" y="11430"/>
                </a:lnTo>
                <a:close/>
              </a:path>
              <a:path w="275589" h="276859">
                <a:moveTo>
                  <a:pt x="127963" y="5080"/>
                </a:moveTo>
                <a:lnTo>
                  <a:pt x="11023" y="5080"/>
                </a:lnTo>
                <a:lnTo>
                  <a:pt x="11103" y="11358"/>
                </a:lnTo>
                <a:lnTo>
                  <a:pt x="23393" y="10160"/>
                </a:lnTo>
                <a:lnTo>
                  <a:pt x="157546" y="10160"/>
                </a:lnTo>
                <a:lnTo>
                  <a:pt x="145919" y="7620"/>
                </a:lnTo>
                <a:lnTo>
                  <a:pt x="127963" y="508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97283" y="3046912"/>
            <a:ext cx="286385" cy="121285"/>
          </a:xfrm>
          <a:custGeom>
            <a:avLst/>
            <a:gdLst/>
            <a:ahLst/>
            <a:cxnLst/>
            <a:rect l="l" t="t" r="r" b="b"/>
            <a:pathLst>
              <a:path w="286385" h="121285">
                <a:moveTo>
                  <a:pt x="61810" y="0"/>
                </a:moveTo>
                <a:lnTo>
                  <a:pt x="40708" y="3749"/>
                </a:lnTo>
                <a:lnTo>
                  <a:pt x="20732" y="15044"/>
                </a:lnTo>
                <a:lnTo>
                  <a:pt x="5843" y="33952"/>
                </a:lnTo>
                <a:lnTo>
                  <a:pt x="0" y="60540"/>
                </a:lnTo>
                <a:lnTo>
                  <a:pt x="5843" y="87131"/>
                </a:lnTo>
                <a:lnTo>
                  <a:pt x="20732" y="106043"/>
                </a:lnTo>
                <a:lnTo>
                  <a:pt x="40708" y="117342"/>
                </a:lnTo>
                <a:lnTo>
                  <a:pt x="61810" y="121094"/>
                </a:lnTo>
                <a:lnTo>
                  <a:pt x="61810" y="110070"/>
                </a:lnTo>
                <a:lnTo>
                  <a:pt x="44199" y="106941"/>
                </a:lnTo>
                <a:lnTo>
                  <a:pt x="27816" y="97597"/>
                </a:lnTo>
                <a:lnTo>
                  <a:pt x="15733" y="82108"/>
                </a:lnTo>
                <a:lnTo>
                  <a:pt x="11023" y="60540"/>
                </a:lnTo>
                <a:lnTo>
                  <a:pt x="15733" y="38975"/>
                </a:lnTo>
                <a:lnTo>
                  <a:pt x="27816" y="23490"/>
                </a:lnTo>
                <a:lnTo>
                  <a:pt x="44199" y="14151"/>
                </a:lnTo>
                <a:lnTo>
                  <a:pt x="61810" y="11023"/>
                </a:lnTo>
                <a:lnTo>
                  <a:pt x="61810" y="0"/>
                </a:lnTo>
                <a:close/>
              </a:path>
              <a:path w="286385" h="121285">
                <a:moveTo>
                  <a:pt x="107988" y="87172"/>
                </a:moveTo>
                <a:lnTo>
                  <a:pt x="98711" y="95883"/>
                </a:lnTo>
                <a:lnTo>
                  <a:pt x="88728" y="103184"/>
                </a:lnTo>
                <a:lnTo>
                  <a:pt x="76830" y="108204"/>
                </a:lnTo>
                <a:lnTo>
                  <a:pt x="61810" y="110070"/>
                </a:lnTo>
                <a:lnTo>
                  <a:pt x="61810" y="121094"/>
                </a:lnTo>
                <a:lnTo>
                  <a:pt x="80010" y="118757"/>
                </a:lnTo>
                <a:lnTo>
                  <a:pt x="94295" y="112691"/>
                </a:lnTo>
                <a:lnTo>
                  <a:pt x="105807" y="104319"/>
                </a:lnTo>
                <a:lnTo>
                  <a:pt x="115684" y="95059"/>
                </a:lnTo>
                <a:lnTo>
                  <a:pt x="107988" y="87172"/>
                </a:lnTo>
                <a:close/>
              </a:path>
              <a:path w="286385" h="121285">
                <a:moveTo>
                  <a:pt x="147370" y="57048"/>
                </a:moveTo>
                <a:lnTo>
                  <a:pt x="175636" y="103841"/>
                </a:lnTo>
                <a:lnTo>
                  <a:pt x="224408" y="121094"/>
                </a:lnTo>
                <a:lnTo>
                  <a:pt x="224408" y="110070"/>
                </a:lnTo>
                <a:lnTo>
                  <a:pt x="201400" y="106156"/>
                </a:lnTo>
                <a:lnTo>
                  <a:pt x="182494" y="95213"/>
                </a:lnTo>
                <a:lnTo>
                  <a:pt x="165285" y="78443"/>
                </a:lnTo>
                <a:lnTo>
                  <a:pt x="147370" y="57048"/>
                </a:lnTo>
                <a:close/>
              </a:path>
              <a:path w="286385" h="121285">
                <a:moveTo>
                  <a:pt x="224408" y="0"/>
                </a:moveTo>
                <a:lnTo>
                  <a:pt x="224408" y="11023"/>
                </a:lnTo>
                <a:lnTo>
                  <a:pt x="242013" y="14151"/>
                </a:lnTo>
                <a:lnTo>
                  <a:pt x="258392" y="23490"/>
                </a:lnTo>
                <a:lnTo>
                  <a:pt x="270473" y="38975"/>
                </a:lnTo>
                <a:lnTo>
                  <a:pt x="275183" y="60540"/>
                </a:lnTo>
                <a:lnTo>
                  <a:pt x="270473" y="82108"/>
                </a:lnTo>
                <a:lnTo>
                  <a:pt x="258392" y="97597"/>
                </a:lnTo>
                <a:lnTo>
                  <a:pt x="242013" y="106941"/>
                </a:lnTo>
                <a:lnTo>
                  <a:pt x="224408" y="110070"/>
                </a:lnTo>
                <a:lnTo>
                  <a:pt x="224408" y="121094"/>
                </a:lnTo>
                <a:lnTo>
                  <a:pt x="245503" y="117342"/>
                </a:lnTo>
                <a:lnTo>
                  <a:pt x="265476" y="106043"/>
                </a:lnTo>
                <a:lnTo>
                  <a:pt x="280364" y="87131"/>
                </a:lnTo>
                <a:lnTo>
                  <a:pt x="286207" y="60540"/>
                </a:lnTo>
                <a:lnTo>
                  <a:pt x="280364" y="33952"/>
                </a:lnTo>
                <a:lnTo>
                  <a:pt x="265476" y="15044"/>
                </a:lnTo>
                <a:lnTo>
                  <a:pt x="245503" y="3749"/>
                </a:lnTo>
                <a:lnTo>
                  <a:pt x="224408" y="0"/>
                </a:lnTo>
                <a:close/>
              </a:path>
              <a:path w="286385" h="121285">
                <a:moveTo>
                  <a:pt x="110159" y="85051"/>
                </a:moveTo>
                <a:lnTo>
                  <a:pt x="107988" y="87172"/>
                </a:lnTo>
                <a:lnTo>
                  <a:pt x="115684" y="95059"/>
                </a:lnTo>
                <a:lnTo>
                  <a:pt x="117855" y="92925"/>
                </a:lnTo>
                <a:lnTo>
                  <a:pt x="117894" y="89446"/>
                </a:lnTo>
                <a:lnTo>
                  <a:pt x="113652" y="85090"/>
                </a:lnTo>
                <a:lnTo>
                  <a:pt x="110159" y="85051"/>
                </a:lnTo>
                <a:close/>
              </a:path>
              <a:path w="286385" h="121285">
                <a:moveTo>
                  <a:pt x="61810" y="0"/>
                </a:moveTo>
                <a:lnTo>
                  <a:pt x="61810" y="11023"/>
                </a:lnTo>
                <a:lnTo>
                  <a:pt x="84811" y="14936"/>
                </a:lnTo>
                <a:lnTo>
                  <a:pt x="103714" y="25874"/>
                </a:lnTo>
                <a:lnTo>
                  <a:pt x="120921" y="42640"/>
                </a:lnTo>
                <a:lnTo>
                  <a:pt x="138836" y="64033"/>
                </a:lnTo>
                <a:lnTo>
                  <a:pt x="147370" y="57048"/>
                </a:lnTo>
                <a:lnTo>
                  <a:pt x="129322" y="35441"/>
                </a:lnTo>
                <a:lnTo>
                  <a:pt x="110572" y="17241"/>
                </a:lnTo>
                <a:lnTo>
                  <a:pt x="88831" y="4682"/>
                </a:lnTo>
                <a:lnTo>
                  <a:pt x="61810" y="0"/>
                </a:lnTo>
                <a:close/>
              </a:path>
              <a:path w="286385" h="121285">
                <a:moveTo>
                  <a:pt x="170522" y="26022"/>
                </a:moveTo>
                <a:lnTo>
                  <a:pt x="168351" y="28155"/>
                </a:lnTo>
                <a:lnTo>
                  <a:pt x="168313" y="31648"/>
                </a:lnTo>
                <a:lnTo>
                  <a:pt x="172554" y="35991"/>
                </a:lnTo>
                <a:lnTo>
                  <a:pt x="176047" y="36029"/>
                </a:lnTo>
                <a:lnTo>
                  <a:pt x="178231" y="33909"/>
                </a:lnTo>
                <a:lnTo>
                  <a:pt x="170522" y="26022"/>
                </a:lnTo>
                <a:close/>
              </a:path>
              <a:path w="286385" h="121285">
                <a:moveTo>
                  <a:pt x="224408" y="0"/>
                </a:moveTo>
                <a:lnTo>
                  <a:pt x="205239" y="3223"/>
                </a:lnTo>
                <a:lnTo>
                  <a:pt x="189441" y="10763"/>
                </a:lnTo>
                <a:lnTo>
                  <a:pt x="177654" y="19427"/>
                </a:lnTo>
                <a:lnTo>
                  <a:pt x="170522" y="26022"/>
                </a:lnTo>
                <a:lnTo>
                  <a:pt x="178231" y="33909"/>
                </a:lnTo>
                <a:lnTo>
                  <a:pt x="184970" y="27702"/>
                </a:lnTo>
                <a:lnTo>
                  <a:pt x="195267" y="20127"/>
                </a:lnTo>
                <a:lnTo>
                  <a:pt x="208590" y="13722"/>
                </a:lnTo>
                <a:lnTo>
                  <a:pt x="224408" y="11023"/>
                </a:lnTo>
                <a:lnTo>
                  <a:pt x="224408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91998" y="2178999"/>
            <a:ext cx="286385" cy="121285"/>
          </a:xfrm>
          <a:custGeom>
            <a:avLst/>
            <a:gdLst/>
            <a:ahLst/>
            <a:cxnLst/>
            <a:rect l="l" t="t" r="r" b="b"/>
            <a:pathLst>
              <a:path w="286385" h="121285">
                <a:moveTo>
                  <a:pt x="61810" y="0"/>
                </a:moveTo>
                <a:lnTo>
                  <a:pt x="40714" y="3748"/>
                </a:lnTo>
                <a:lnTo>
                  <a:pt x="20737" y="15039"/>
                </a:lnTo>
                <a:lnTo>
                  <a:pt x="5844" y="33947"/>
                </a:lnTo>
                <a:lnTo>
                  <a:pt x="0" y="60540"/>
                </a:lnTo>
                <a:lnTo>
                  <a:pt x="5844" y="87129"/>
                </a:lnTo>
                <a:lnTo>
                  <a:pt x="20737" y="106037"/>
                </a:lnTo>
                <a:lnTo>
                  <a:pt x="40714" y="117331"/>
                </a:lnTo>
                <a:lnTo>
                  <a:pt x="61810" y="121081"/>
                </a:lnTo>
                <a:lnTo>
                  <a:pt x="61810" y="110058"/>
                </a:lnTo>
                <a:lnTo>
                  <a:pt x="44199" y="106930"/>
                </a:lnTo>
                <a:lnTo>
                  <a:pt x="27816" y="97591"/>
                </a:lnTo>
                <a:lnTo>
                  <a:pt x="15733" y="82106"/>
                </a:lnTo>
                <a:lnTo>
                  <a:pt x="11023" y="60540"/>
                </a:lnTo>
                <a:lnTo>
                  <a:pt x="15733" y="38975"/>
                </a:lnTo>
                <a:lnTo>
                  <a:pt x="27816" y="23490"/>
                </a:lnTo>
                <a:lnTo>
                  <a:pt x="44199" y="14151"/>
                </a:lnTo>
                <a:lnTo>
                  <a:pt x="61810" y="11023"/>
                </a:lnTo>
                <a:lnTo>
                  <a:pt x="61810" y="0"/>
                </a:lnTo>
                <a:close/>
              </a:path>
              <a:path w="286385" h="121285">
                <a:moveTo>
                  <a:pt x="107988" y="87172"/>
                </a:moveTo>
                <a:lnTo>
                  <a:pt x="98711" y="95876"/>
                </a:lnTo>
                <a:lnTo>
                  <a:pt x="88728" y="103173"/>
                </a:lnTo>
                <a:lnTo>
                  <a:pt x="76830" y="108191"/>
                </a:lnTo>
                <a:lnTo>
                  <a:pt x="61810" y="110058"/>
                </a:lnTo>
                <a:lnTo>
                  <a:pt x="61810" y="121081"/>
                </a:lnTo>
                <a:lnTo>
                  <a:pt x="80011" y="118744"/>
                </a:lnTo>
                <a:lnTo>
                  <a:pt x="94300" y="112679"/>
                </a:lnTo>
                <a:lnTo>
                  <a:pt x="105812" y="104306"/>
                </a:lnTo>
                <a:lnTo>
                  <a:pt x="115684" y="95046"/>
                </a:lnTo>
                <a:lnTo>
                  <a:pt x="107988" y="87172"/>
                </a:lnTo>
                <a:close/>
              </a:path>
              <a:path w="286385" h="121285">
                <a:moveTo>
                  <a:pt x="147370" y="57035"/>
                </a:moveTo>
                <a:lnTo>
                  <a:pt x="175636" y="103833"/>
                </a:lnTo>
                <a:lnTo>
                  <a:pt x="224409" y="121081"/>
                </a:lnTo>
                <a:lnTo>
                  <a:pt x="224409" y="110058"/>
                </a:lnTo>
                <a:lnTo>
                  <a:pt x="201398" y="106143"/>
                </a:lnTo>
                <a:lnTo>
                  <a:pt x="182489" y="95200"/>
                </a:lnTo>
                <a:lnTo>
                  <a:pt x="165280" y="78431"/>
                </a:lnTo>
                <a:lnTo>
                  <a:pt x="147370" y="57035"/>
                </a:lnTo>
                <a:close/>
              </a:path>
              <a:path w="286385" h="121285">
                <a:moveTo>
                  <a:pt x="224409" y="0"/>
                </a:moveTo>
                <a:lnTo>
                  <a:pt x="224409" y="11023"/>
                </a:lnTo>
                <a:lnTo>
                  <a:pt x="242008" y="14151"/>
                </a:lnTo>
                <a:lnTo>
                  <a:pt x="258387" y="23490"/>
                </a:lnTo>
                <a:lnTo>
                  <a:pt x="270471" y="38975"/>
                </a:lnTo>
                <a:lnTo>
                  <a:pt x="275183" y="60540"/>
                </a:lnTo>
                <a:lnTo>
                  <a:pt x="270471" y="82106"/>
                </a:lnTo>
                <a:lnTo>
                  <a:pt x="258387" y="97591"/>
                </a:lnTo>
                <a:lnTo>
                  <a:pt x="242008" y="106930"/>
                </a:lnTo>
                <a:lnTo>
                  <a:pt x="224409" y="110058"/>
                </a:lnTo>
                <a:lnTo>
                  <a:pt x="224409" y="121081"/>
                </a:lnTo>
                <a:lnTo>
                  <a:pt x="245496" y="117331"/>
                </a:lnTo>
                <a:lnTo>
                  <a:pt x="265464" y="106037"/>
                </a:lnTo>
                <a:lnTo>
                  <a:pt x="280351" y="87129"/>
                </a:lnTo>
                <a:lnTo>
                  <a:pt x="286194" y="60540"/>
                </a:lnTo>
                <a:lnTo>
                  <a:pt x="280351" y="33947"/>
                </a:lnTo>
                <a:lnTo>
                  <a:pt x="265464" y="15039"/>
                </a:lnTo>
                <a:lnTo>
                  <a:pt x="245496" y="3748"/>
                </a:lnTo>
                <a:lnTo>
                  <a:pt x="224409" y="0"/>
                </a:lnTo>
                <a:close/>
              </a:path>
              <a:path w="286385" h="121285">
                <a:moveTo>
                  <a:pt x="110159" y="85039"/>
                </a:moveTo>
                <a:lnTo>
                  <a:pt x="107988" y="87172"/>
                </a:lnTo>
                <a:lnTo>
                  <a:pt x="115684" y="95046"/>
                </a:lnTo>
                <a:lnTo>
                  <a:pt x="117856" y="92925"/>
                </a:lnTo>
                <a:lnTo>
                  <a:pt x="117894" y="89433"/>
                </a:lnTo>
                <a:lnTo>
                  <a:pt x="113652" y="85077"/>
                </a:lnTo>
                <a:lnTo>
                  <a:pt x="110159" y="85039"/>
                </a:lnTo>
                <a:close/>
              </a:path>
              <a:path w="286385" h="121285">
                <a:moveTo>
                  <a:pt x="61810" y="0"/>
                </a:moveTo>
                <a:lnTo>
                  <a:pt x="61810" y="11023"/>
                </a:lnTo>
                <a:lnTo>
                  <a:pt x="84811" y="14935"/>
                </a:lnTo>
                <a:lnTo>
                  <a:pt x="103714" y="25873"/>
                </a:lnTo>
                <a:lnTo>
                  <a:pt x="120921" y="42634"/>
                </a:lnTo>
                <a:lnTo>
                  <a:pt x="138836" y="64020"/>
                </a:lnTo>
                <a:lnTo>
                  <a:pt x="147370" y="57035"/>
                </a:lnTo>
                <a:lnTo>
                  <a:pt x="129322" y="35436"/>
                </a:lnTo>
                <a:lnTo>
                  <a:pt x="110572" y="17240"/>
                </a:lnTo>
                <a:lnTo>
                  <a:pt x="88831" y="4682"/>
                </a:lnTo>
                <a:lnTo>
                  <a:pt x="61810" y="0"/>
                </a:lnTo>
                <a:close/>
              </a:path>
              <a:path w="286385" h="121285">
                <a:moveTo>
                  <a:pt x="170510" y="26022"/>
                </a:moveTo>
                <a:lnTo>
                  <a:pt x="168351" y="28155"/>
                </a:lnTo>
                <a:lnTo>
                  <a:pt x="168313" y="31648"/>
                </a:lnTo>
                <a:lnTo>
                  <a:pt x="172554" y="35991"/>
                </a:lnTo>
                <a:lnTo>
                  <a:pt x="176047" y="36029"/>
                </a:lnTo>
                <a:lnTo>
                  <a:pt x="178231" y="33896"/>
                </a:lnTo>
                <a:lnTo>
                  <a:pt x="170510" y="26022"/>
                </a:lnTo>
                <a:close/>
              </a:path>
              <a:path w="286385" h="121285">
                <a:moveTo>
                  <a:pt x="224409" y="0"/>
                </a:moveTo>
                <a:lnTo>
                  <a:pt x="205241" y="3223"/>
                </a:lnTo>
                <a:lnTo>
                  <a:pt x="189444" y="10763"/>
                </a:lnTo>
                <a:lnTo>
                  <a:pt x="177654" y="19427"/>
                </a:lnTo>
                <a:lnTo>
                  <a:pt x="170510" y="26022"/>
                </a:lnTo>
                <a:lnTo>
                  <a:pt x="178231" y="33896"/>
                </a:lnTo>
                <a:lnTo>
                  <a:pt x="184970" y="27697"/>
                </a:lnTo>
                <a:lnTo>
                  <a:pt x="195267" y="20126"/>
                </a:lnTo>
                <a:lnTo>
                  <a:pt x="208590" y="13722"/>
                </a:lnTo>
                <a:lnTo>
                  <a:pt x="224409" y="11023"/>
                </a:lnTo>
                <a:lnTo>
                  <a:pt x="224409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08008" y="4715392"/>
            <a:ext cx="235585" cy="280035"/>
          </a:xfrm>
          <a:custGeom>
            <a:avLst/>
            <a:gdLst/>
            <a:ahLst/>
            <a:cxnLst/>
            <a:rect l="l" t="t" r="r" b="b"/>
            <a:pathLst>
              <a:path w="235585" h="280035">
                <a:moveTo>
                  <a:pt x="61455" y="272541"/>
                </a:moveTo>
                <a:lnTo>
                  <a:pt x="60807" y="274993"/>
                </a:lnTo>
                <a:lnTo>
                  <a:pt x="61899" y="277571"/>
                </a:lnTo>
                <a:lnTo>
                  <a:pt x="64109" y="278803"/>
                </a:lnTo>
                <a:lnTo>
                  <a:pt x="66332" y="280009"/>
                </a:lnTo>
                <a:lnTo>
                  <a:pt x="69075" y="279565"/>
                </a:lnTo>
                <a:lnTo>
                  <a:pt x="70815" y="277736"/>
                </a:lnTo>
                <a:lnTo>
                  <a:pt x="66776" y="273977"/>
                </a:lnTo>
                <a:lnTo>
                  <a:pt x="61455" y="272541"/>
                </a:lnTo>
                <a:close/>
              </a:path>
              <a:path w="235585" h="280035">
                <a:moveTo>
                  <a:pt x="66775" y="273964"/>
                </a:moveTo>
                <a:lnTo>
                  <a:pt x="70815" y="277736"/>
                </a:lnTo>
                <a:lnTo>
                  <a:pt x="73005" y="275386"/>
                </a:lnTo>
                <a:lnTo>
                  <a:pt x="72097" y="275386"/>
                </a:lnTo>
                <a:lnTo>
                  <a:pt x="66775" y="273964"/>
                </a:lnTo>
                <a:close/>
              </a:path>
              <a:path w="235585" h="280035">
                <a:moveTo>
                  <a:pt x="77751" y="254117"/>
                </a:moveTo>
                <a:lnTo>
                  <a:pt x="62750" y="270205"/>
                </a:lnTo>
                <a:lnTo>
                  <a:pt x="66775" y="273964"/>
                </a:lnTo>
                <a:lnTo>
                  <a:pt x="72097" y="275386"/>
                </a:lnTo>
                <a:lnTo>
                  <a:pt x="77751" y="254117"/>
                </a:lnTo>
                <a:close/>
              </a:path>
              <a:path w="235585" h="280035">
                <a:moveTo>
                  <a:pt x="225450" y="95719"/>
                </a:moveTo>
                <a:lnTo>
                  <a:pt x="77751" y="254117"/>
                </a:lnTo>
                <a:lnTo>
                  <a:pt x="72097" y="275386"/>
                </a:lnTo>
                <a:lnTo>
                  <a:pt x="73005" y="275386"/>
                </a:lnTo>
                <a:lnTo>
                  <a:pt x="231880" y="104978"/>
                </a:lnTo>
                <a:lnTo>
                  <a:pt x="229488" y="104978"/>
                </a:lnTo>
                <a:lnTo>
                  <a:pt x="229470" y="99461"/>
                </a:lnTo>
                <a:lnTo>
                  <a:pt x="225450" y="95719"/>
                </a:lnTo>
                <a:close/>
              </a:path>
              <a:path w="235585" h="280035">
                <a:moveTo>
                  <a:pt x="95351" y="145033"/>
                </a:moveTo>
                <a:lnTo>
                  <a:pt x="61455" y="272541"/>
                </a:lnTo>
                <a:lnTo>
                  <a:pt x="66775" y="273964"/>
                </a:lnTo>
                <a:lnTo>
                  <a:pt x="62750" y="270205"/>
                </a:lnTo>
                <a:lnTo>
                  <a:pt x="77751" y="254117"/>
                </a:lnTo>
                <a:lnTo>
                  <a:pt x="104907" y="151955"/>
                </a:lnTo>
                <a:lnTo>
                  <a:pt x="100672" y="151955"/>
                </a:lnTo>
                <a:lnTo>
                  <a:pt x="100649" y="146443"/>
                </a:lnTo>
                <a:lnTo>
                  <a:pt x="95351" y="145033"/>
                </a:lnTo>
                <a:close/>
              </a:path>
              <a:path w="235585" h="280035">
                <a:moveTo>
                  <a:pt x="888" y="143878"/>
                </a:moveTo>
                <a:lnTo>
                  <a:pt x="0" y="145580"/>
                </a:lnTo>
                <a:lnTo>
                  <a:pt x="50" y="147637"/>
                </a:lnTo>
                <a:lnTo>
                  <a:pt x="2044" y="150952"/>
                </a:lnTo>
                <a:lnTo>
                  <a:pt x="3835" y="151955"/>
                </a:lnTo>
                <a:lnTo>
                  <a:pt x="5765" y="151955"/>
                </a:lnTo>
                <a:lnTo>
                  <a:pt x="5741" y="146443"/>
                </a:lnTo>
                <a:lnTo>
                  <a:pt x="888" y="143878"/>
                </a:lnTo>
                <a:close/>
              </a:path>
              <a:path w="235585" h="280035">
                <a:moveTo>
                  <a:pt x="5765" y="146456"/>
                </a:moveTo>
                <a:lnTo>
                  <a:pt x="5765" y="151955"/>
                </a:lnTo>
                <a:lnTo>
                  <a:pt x="93511" y="151955"/>
                </a:lnTo>
                <a:lnTo>
                  <a:pt x="94288" y="149034"/>
                </a:lnTo>
                <a:lnTo>
                  <a:pt x="10642" y="149034"/>
                </a:lnTo>
                <a:lnTo>
                  <a:pt x="5765" y="146456"/>
                </a:lnTo>
                <a:close/>
              </a:path>
              <a:path w="235585" h="280035">
                <a:moveTo>
                  <a:pt x="100672" y="146450"/>
                </a:moveTo>
                <a:lnTo>
                  <a:pt x="100672" y="151955"/>
                </a:lnTo>
                <a:lnTo>
                  <a:pt x="104907" y="151955"/>
                </a:lnTo>
                <a:lnTo>
                  <a:pt x="105994" y="147866"/>
                </a:lnTo>
                <a:lnTo>
                  <a:pt x="100672" y="146450"/>
                </a:lnTo>
                <a:close/>
              </a:path>
              <a:path w="235585" h="280035">
                <a:moveTo>
                  <a:pt x="14928" y="140931"/>
                </a:moveTo>
                <a:lnTo>
                  <a:pt x="5765" y="140931"/>
                </a:lnTo>
                <a:lnTo>
                  <a:pt x="5765" y="146456"/>
                </a:lnTo>
                <a:lnTo>
                  <a:pt x="10642" y="149034"/>
                </a:lnTo>
                <a:lnTo>
                  <a:pt x="14928" y="140931"/>
                </a:lnTo>
                <a:close/>
              </a:path>
              <a:path w="235585" h="280035">
                <a:moveTo>
                  <a:pt x="100672" y="140931"/>
                </a:moveTo>
                <a:lnTo>
                  <a:pt x="14921" y="140944"/>
                </a:lnTo>
                <a:lnTo>
                  <a:pt x="10642" y="149034"/>
                </a:lnTo>
                <a:lnTo>
                  <a:pt x="94288" y="149034"/>
                </a:lnTo>
                <a:lnTo>
                  <a:pt x="95351" y="145033"/>
                </a:lnTo>
                <a:lnTo>
                  <a:pt x="100672" y="145033"/>
                </a:lnTo>
                <a:lnTo>
                  <a:pt x="100672" y="140931"/>
                </a:lnTo>
                <a:close/>
              </a:path>
              <a:path w="235585" h="280035">
                <a:moveTo>
                  <a:pt x="102387" y="140944"/>
                </a:moveTo>
                <a:lnTo>
                  <a:pt x="100672" y="140944"/>
                </a:lnTo>
                <a:lnTo>
                  <a:pt x="100720" y="146456"/>
                </a:lnTo>
                <a:lnTo>
                  <a:pt x="105994" y="147866"/>
                </a:lnTo>
                <a:lnTo>
                  <a:pt x="106438" y="146227"/>
                </a:lnTo>
                <a:lnTo>
                  <a:pt x="106083" y="144449"/>
                </a:lnTo>
                <a:lnTo>
                  <a:pt x="104000" y="141744"/>
                </a:lnTo>
                <a:lnTo>
                  <a:pt x="102387" y="140944"/>
                </a:lnTo>
                <a:close/>
              </a:path>
              <a:path w="235585" h="280035">
                <a:moveTo>
                  <a:pt x="100672" y="145033"/>
                </a:moveTo>
                <a:lnTo>
                  <a:pt x="95351" y="145033"/>
                </a:lnTo>
                <a:lnTo>
                  <a:pt x="100672" y="146450"/>
                </a:lnTo>
                <a:lnTo>
                  <a:pt x="100672" y="145033"/>
                </a:lnTo>
                <a:close/>
              </a:path>
              <a:path w="235585" h="280035">
                <a:moveTo>
                  <a:pt x="75463" y="2933"/>
                </a:moveTo>
                <a:lnTo>
                  <a:pt x="888" y="143878"/>
                </a:lnTo>
                <a:lnTo>
                  <a:pt x="5765" y="146443"/>
                </a:lnTo>
                <a:lnTo>
                  <a:pt x="5765" y="140931"/>
                </a:lnTo>
                <a:lnTo>
                  <a:pt x="14928" y="140931"/>
                </a:lnTo>
                <a:lnTo>
                  <a:pt x="83645" y="11023"/>
                </a:lnTo>
                <a:lnTo>
                  <a:pt x="80340" y="11023"/>
                </a:lnTo>
                <a:lnTo>
                  <a:pt x="80330" y="5506"/>
                </a:lnTo>
                <a:lnTo>
                  <a:pt x="75463" y="2933"/>
                </a:lnTo>
                <a:close/>
              </a:path>
              <a:path w="235585" h="280035">
                <a:moveTo>
                  <a:pt x="123482" y="96037"/>
                </a:moveTo>
                <a:lnTo>
                  <a:pt x="122161" y="97701"/>
                </a:lnTo>
                <a:lnTo>
                  <a:pt x="121919" y="99961"/>
                </a:lnTo>
                <a:lnTo>
                  <a:pt x="123748" y="103771"/>
                </a:lnTo>
                <a:lnTo>
                  <a:pt x="125679" y="104978"/>
                </a:lnTo>
                <a:lnTo>
                  <a:pt x="127787" y="104978"/>
                </a:lnTo>
                <a:lnTo>
                  <a:pt x="127781" y="99461"/>
                </a:lnTo>
                <a:lnTo>
                  <a:pt x="123482" y="96037"/>
                </a:lnTo>
                <a:close/>
              </a:path>
              <a:path w="235585" h="280035">
                <a:moveTo>
                  <a:pt x="127787" y="99461"/>
                </a:moveTo>
                <a:lnTo>
                  <a:pt x="127787" y="104978"/>
                </a:lnTo>
                <a:lnTo>
                  <a:pt x="216817" y="104978"/>
                </a:lnTo>
                <a:lnTo>
                  <a:pt x="218759" y="102895"/>
                </a:lnTo>
                <a:lnTo>
                  <a:pt x="132105" y="102895"/>
                </a:lnTo>
                <a:lnTo>
                  <a:pt x="127787" y="99461"/>
                </a:lnTo>
                <a:close/>
              </a:path>
              <a:path w="235585" h="280035">
                <a:moveTo>
                  <a:pt x="229488" y="99478"/>
                </a:moveTo>
                <a:lnTo>
                  <a:pt x="229488" y="104978"/>
                </a:lnTo>
                <a:lnTo>
                  <a:pt x="231880" y="104978"/>
                </a:lnTo>
                <a:lnTo>
                  <a:pt x="233514" y="103225"/>
                </a:lnTo>
                <a:lnTo>
                  <a:pt x="229488" y="99478"/>
                </a:lnTo>
                <a:close/>
              </a:path>
              <a:path w="235585" h="280035">
                <a:moveTo>
                  <a:pt x="231673" y="93954"/>
                </a:moveTo>
                <a:lnTo>
                  <a:pt x="229488" y="93954"/>
                </a:lnTo>
                <a:lnTo>
                  <a:pt x="229502" y="99478"/>
                </a:lnTo>
                <a:lnTo>
                  <a:pt x="233514" y="103225"/>
                </a:lnTo>
                <a:lnTo>
                  <a:pt x="235000" y="101625"/>
                </a:lnTo>
                <a:lnTo>
                  <a:pt x="235407" y="99288"/>
                </a:lnTo>
                <a:lnTo>
                  <a:pt x="233654" y="95262"/>
                </a:lnTo>
                <a:lnTo>
                  <a:pt x="231673" y="93954"/>
                </a:lnTo>
                <a:close/>
              </a:path>
              <a:path w="235585" h="280035">
                <a:moveTo>
                  <a:pt x="139203" y="93954"/>
                </a:moveTo>
                <a:lnTo>
                  <a:pt x="127787" y="93954"/>
                </a:lnTo>
                <a:lnTo>
                  <a:pt x="127809" y="99478"/>
                </a:lnTo>
                <a:lnTo>
                  <a:pt x="132105" y="102895"/>
                </a:lnTo>
                <a:lnTo>
                  <a:pt x="139203" y="93954"/>
                </a:lnTo>
                <a:close/>
              </a:path>
              <a:path w="235585" h="280035">
                <a:moveTo>
                  <a:pt x="229488" y="93954"/>
                </a:moveTo>
                <a:lnTo>
                  <a:pt x="139203" y="93954"/>
                </a:lnTo>
                <a:lnTo>
                  <a:pt x="132105" y="102895"/>
                </a:lnTo>
                <a:lnTo>
                  <a:pt x="218759" y="102895"/>
                </a:lnTo>
                <a:lnTo>
                  <a:pt x="225450" y="95719"/>
                </a:lnTo>
                <a:lnTo>
                  <a:pt x="229488" y="95719"/>
                </a:lnTo>
                <a:lnTo>
                  <a:pt x="229488" y="93954"/>
                </a:lnTo>
                <a:close/>
              </a:path>
              <a:path w="235585" h="280035">
                <a:moveTo>
                  <a:pt x="229488" y="95719"/>
                </a:moveTo>
                <a:lnTo>
                  <a:pt x="225450" y="95719"/>
                </a:lnTo>
                <a:lnTo>
                  <a:pt x="229488" y="99478"/>
                </a:lnTo>
                <a:lnTo>
                  <a:pt x="229488" y="95719"/>
                </a:lnTo>
                <a:close/>
              </a:path>
              <a:path w="235585" h="280035">
                <a:moveTo>
                  <a:pt x="198043" y="2082"/>
                </a:moveTo>
                <a:lnTo>
                  <a:pt x="123482" y="96037"/>
                </a:lnTo>
                <a:lnTo>
                  <a:pt x="127787" y="99461"/>
                </a:lnTo>
                <a:lnTo>
                  <a:pt x="127787" y="93954"/>
                </a:lnTo>
                <a:lnTo>
                  <a:pt x="139203" y="93954"/>
                </a:lnTo>
                <a:lnTo>
                  <a:pt x="205039" y="11023"/>
                </a:lnTo>
                <a:lnTo>
                  <a:pt x="202361" y="11023"/>
                </a:lnTo>
                <a:lnTo>
                  <a:pt x="202361" y="5506"/>
                </a:lnTo>
                <a:lnTo>
                  <a:pt x="198043" y="2082"/>
                </a:lnTo>
                <a:close/>
              </a:path>
              <a:path w="235585" h="280035">
                <a:moveTo>
                  <a:pt x="80340" y="5508"/>
                </a:moveTo>
                <a:lnTo>
                  <a:pt x="80340" y="11023"/>
                </a:lnTo>
                <a:lnTo>
                  <a:pt x="83645" y="11023"/>
                </a:lnTo>
                <a:lnTo>
                  <a:pt x="85204" y="8077"/>
                </a:lnTo>
                <a:lnTo>
                  <a:pt x="80340" y="5508"/>
                </a:lnTo>
                <a:close/>
              </a:path>
              <a:path w="235585" h="280035">
                <a:moveTo>
                  <a:pt x="202361" y="0"/>
                </a:moveTo>
                <a:lnTo>
                  <a:pt x="80340" y="0"/>
                </a:lnTo>
                <a:lnTo>
                  <a:pt x="80345" y="5511"/>
                </a:lnTo>
                <a:lnTo>
                  <a:pt x="85204" y="8077"/>
                </a:lnTo>
                <a:lnTo>
                  <a:pt x="83645" y="11023"/>
                </a:lnTo>
                <a:lnTo>
                  <a:pt x="190948" y="11023"/>
                </a:lnTo>
                <a:lnTo>
                  <a:pt x="198043" y="2082"/>
                </a:lnTo>
                <a:lnTo>
                  <a:pt x="202361" y="2082"/>
                </a:lnTo>
                <a:lnTo>
                  <a:pt x="202361" y="0"/>
                </a:lnTo>
                <a:close/>
              </a:path>
              <a:path w="235585" h="280035">
                <a:moveTo>
                  <a:pt x="202361" y="5511"/>
                </a:moveTo>
                <a:lnTo>
                  <a:pt x="202361" y="11023"/>
                </a:lnTo>
                <a:lnTo>
                  <a:pt x="205039" y="11023"/>
                </a:lnTo>
                <a:lnTo>
                  <a:pt x="206692" y="8940"/>
                </a:lnTo>
                <a:lnTo>
                  <a:pt x="202361" y="5511"/>
                </a:lnTo>
                <a:close/>
              </a:path>
              <a:path w="235585" h="280035">
                <a:moveTo>
                  <a:pt x="204482" y="0"/>
                </a:moveTo>
                <a:lnTo>
                  <a:pt x="202361" y="0"/>
                </a:lnTo>
                <a:lnTo>
                  <a:pt x="202368" y="5511"/>
                </a:lnTo>
                <a:lnTo>
                  <a:pt x="206692" y="8940"/>
                </a:lnTo>
                <a:lnTo>
                  <a:pt x="207987" y="7289"/>
                </a:lnTo>
                <a:lnTo>
                  <a:pt x="208254" y="5016"/>
                </a:lnTo>
                <a:lnTo>
                  <a:pt x="206413" y="1206"/>
                </a:lnTo>
                <a:lnTo>
                  <a:pt x="204482" y="0"/>
                </a:lnTo>
                <a:close/>
              </a:path>
              <a:path w="235585" h="280035">
                <a:moveTo>
                  <a:pt x="80340" y="0"/>
                </a:moveTo>
                <a:lnTo>
                  <a:pt x="78308" y="0"/>
                </a:lnTo>
                <a:lnTo>
                  <a:pt x="76415" y="1130"/>
                </a:lnTo>
                <a:lnTo>
                  <a:pt x="75463" y="2933"/>
                </a:lnTo>
                <a:lnTo>
                  <a:pt x="80340" y="5508"/>
                </a:lnTo>
                <a:lnTo>
                  <a:pt x="80340" y="0"/>
                </a:lnTo>
                <a:close/>
              </a:path>
              <a:path w="235585" h="280035">
                <a:moveTo>
                  <a:pt x="202361" y="2082"/>
                </a:moveTo>
                <a:lnTo>
                  <a:pt x="198043" y="2082"/>
                </a:lnTo>
                <a:lnTo>
                  <a:pt x="202361" y="5506"/>
                </a:lnTo>
                <a:lnTo>
                  <a:pt x="202361" y="2082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703286" y="4715392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5" h="283845">
                <a:moveTo>
                  <a:pt x="141744" y="0"/>
                </a:moveTo>
                <a:lnTo>
                  <a:pt x="96942" y="7227"/>
                </a:lnTo>
                <a:lnTo>
                  <a:pt x="58032" y="27353"/>
                </a:lnTo>
                <a:lnTo>
                  <a:pt x="27348" y="58040"/>
                </a:lnTo>
                <a:lnTo>
                  <a:pt x="7226" y="96954"/>
                </a:lnTo>
                <a:lnTo>
                  <a:pt x="0" y="141757"/>
                </a:lnTo>
                <a:lnTo>
                  <a:pt x="7226" y="186565"/>
                </a:lnTo>
                <a:lnTo>
                  <a:pt x="27348" y="225479"/>
                </a:lnTo>
                <a:lnTo>
                  <a:pt x="58032" y="256165"/>
                </a:lnTo>
                <a:lnTo>
                  <a:pt x="96942" y="276288"/>
                </a:lnTo>
                <a:lnTo>
                  <a:pt x="141744" y="283514"/>
                </a:lnTo>
                <a:lnTo>
                  <a:pt x="141744" y="272491"/>
                </a:lnTo>
                <a:lnTo>
                  <a:pt x="90858" y="262218"/>
                </a:lnTo>
                <a:lnTo>
                  <a:pt x="49302" y="234203"/>
                </a:lnTo>
                <a:lnTo>
                  <a:pt x="21285" y="192649"/>
                </a:lnTo>
                <a:lnTo>
                  <a:pt x="11010" y="141757"/>
                </a:lnTo>
                <a:lnTo>
                  <a:pt x="21285" y="90871"/>
                </a:lnTo>
                <a:lnTo>
                  <a:pt x="49302" y="49315"/>
                </a:lnTo>
                <a:lnTo>
                  <a:pt x="90858" y="21297"/>
                </a:lnTo>
                <a:lnTo>
                  <a:pt x="141744" y="11023"/>
                </a:lnTo>
                <a:lnTo>
                  <a:pt x="141744" y="0"/>
                </a:lnTo>
                <a:close/>
              </a:path>
              <a:path w="283845" h="283845">
                <a:moveTo>
                  <a:pt x="141744" y="0"/>
                </a:moveTo>
                <a:lnTo>
                  <a:pt x="141744" y="11023"/>
                </a:lnTo>
                <a:lnTo>
                  <a:pt x="192638" y="21297"/>
                </a:lnTo>
                <a:lnTo>
                  <a:pt x="234197" y="49315"/>
                </a:lnTo>
                <a:lnTo>
                  <a:pt x="262216" y="90871"/>
                </a:lnTo>
                <a:lnTo>
                  <a:pt x="272491" y="141757"/>
                </a:lnTo>
                <a:lnTo>
                  <a:pt x="262216" y="192649"/>
                </a:lnTo>
                <a:lnTo>
                  <a:pt x="234197" y="234203"/>
                </a:lnTo>
                <a:lnTo>
                  <a:pt x="192638" y="262218"/>
                </a:lnTo>
                <a:lnTo>
                  <a:pt x="141744" y="272491"/>
                </a:lnTo>
                <a:lnTo>
                  <a:pt x="141744" y="283514"/>
                </a:lnTo>
                <a:lnTo>
                  <a:pt x="186549" y="276288"/>
                </a:lnTo>
                <a:lnTo>
                  <a:pt x="225465" y="256165"/>
                </a:lnTo>
                <a:lnTo>
                  <a:pt x="256157" y="225479"/>
                </a:lnTo>
                <a:lnTo>
                  <a:pt x="276285" y="186565"/>
                </a:lnTo>
                <a:lnTo>
                  <a:pt x="283514" y="141757"/>
                </a:lnTo>
                <a:lnTo>
                  <a:pt x="276285" y="96954"/>
                </a:lnTo>
                <a:lnTo>
                  <a:pt x="256157" y="58040"/>
                </a:lnTo>
                <a:lnTo>
                  <a:pt x="225465" y="27353"/>
                </a:lnTo>
                <a:lnTo>
                  <a:pt x="186549" y="7227"/>
                </a:lnTo>
                <a:lnTo>
                  <a:pt x="141744" y="0"/>
                </a:lnTo>
                <a:close/>
              </a:path>
              <a:path w="283845" h="283845">
                <a:moveTo>
                  <a:pt x="141033" y="217106"/>
                </a:moveTo>
                <a:lnTo>
                  <a:pt x="137998" y="217106"/>
                </a:lnTo>
                <a:lnTo>
                  <a:pt x="135521" y="219570"/>
                </a:lnTo>
                <a:lnTo>
                  <a:pt x="135521" y="225653"/>
                </a:lnTo>
                <a:lnTo>
                  <a:pt x="137998" y="228130"/>
                </a:lnTo>
                <a:lnTo>
                  <a:pt x="141033" y="228130"/>
                </a:lnTo>
                <a:lnTo>
                  <a:pt x="141033" y="217106"/>
                </a:lnTo>
                <a:close/>
              </a:path>
              <a:path w="283845" h="283845">
                <a:moveTo>
                  <a:pt x="225679" y="136956"/>
                </a:moveTo>
                <a:lnTo>
                  <a:pt x="219595" y="136956"/>
                </a:lnTo>
                <a:lnTo>
                  <a:pt x="217131" y="139420"/>
                </a:lnTo>
                <a:lnTo>
                  <a:pt x="217131" y="142455"/>
                </a:lnTo>
                <a:lnTo>
                  <a:pt x="211163" y="171474"/>
                </a:lnTo>
                <a:lnTo>
                  <a:pt x="194875" y="195206"/>
                </a:lnTo>
                <a:lnTo>
                  <a:pt x="170690" y="211226"/>
                </a:lnTo>
                <a:lnTo>
                  <a:pt x="141033" y="217106"/>
                </a:lnTo>
                <a:lnTo>
                  <a:pt x="141033" y="228130"/>
                </a:lnTo>
                <a:lnTo>
                  <a:pt x="174904" y="221410"/>
                </a:lnTo>
                <a:lnTo>
                  <a:pt x="202601" y="203071"/>
                </a:lnTo>
                <a:lnTo>
                  <a:pt x="221295" y="175843"/>
                </a:lnTo>
                <a:lnTo>
                  <a:pt x="228155" y="142455"/>
                </a:lnTo>
                <a:lnTo>
                  <a:pt x="228155" y="139420"/>
                </a:lnTo>
                <a:lnTo>
                  <a:pt x="225679" y="136956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092008" y="1204735"/>
            <a:ext cx="283845" cy="283845"/>
          </a:xfrm>
          <a:custGeom>
            <a:avLst/>
            <a:gdLst/>
            <a:ahLst/>
            <a:cxnLst/>
            <a:rect l="l" t="t" r="r" b="b"/>
            <a:pathLst>
              <a:path w="283844" h="283844">
                <a:moveTo>
                  <a:pt x="141744" y="0"/>
                </a:moveTo>
                <a:lnTo>
                  <a:pt x="96942" y="7227"/>
                </a:lnTo>
                <a:lnTo>
                  <a:pt x="58032" y="27353"/>
                </a:lnTo>
                <a:lnTo>
                  <a:pt x="27348" y="58040"/>
                </a:lnTo>
                <a:lnTo>
                  <a:pt x="7226" y="96954"/>
                </a:lnTo>
                <a:lnTo>
                  <a:pt x="0" y="141757"/>
                </a:lnTo>
                <a:lnTo>
                  <a:pt x="7226" y="186565"/>
                </a:lnTo>
                <a:lnTo>
                  <a:pt x="27348" y="225479"/>
                </a:lnTo>
                <a:lnTo>
                  <a:pt x="58032" y="256165"/>
                </a:lnTo>
                <a:lnTo>
                  <a:pt x="96942" y="276288"/>
                </a:lnTo>
                <a:lnTo>
                  <a:pt x="141744" y="283514"/>
                </a:lnTo>
                <a:lnTo>
                  <a:pt x="141744" y="272491"/>
                </a:lnTo>
                <a:lnTo>
                  <a:pt x="90863" y="262218"/>
                </a:lnTo>
                <a:lnTo>
                  <a:pt x="49307" y="234203"/>
                </a:lnTo>
                <a:lnTo>
                  <a:pt x="21286" y="192649"/>
                </a:lnTo>
                <a:lnTo>
                  <a:pt x="11010" y="141757"/>
                </a:lnTo>
                <a:lnTo>
                  <a:pt x="21286" y="90871"/>
                </a:lnTo>
                <a:lnTo>
                  <a:pt x="49307" y="49315"/>
                </a:lnTo>
                <a:lnTo>
                  <a:pt x="90863" y="21297"/>
                </a:lnTo>
                <a:lnTo>
                  <a:pt x="141744" y="11023"/>
                </a:lnTo>
                <a:lnTo>
                  <a:pt x="141744" y="0"/>
                </a:lnTo>
                <a:close/>
              </a:path>
              <a:path w="283844" h="283844">
                <a:moveTo>
                  <a:pt x="141744" y="0"/>
                </a:moveTo>
                <a:lnTo>
                  <a:pt x="141744" y="11023"/>
                </a:lnTo>
                <a:lnTo>
                  <a:pt x="192638" y="21297"/>
                </a:lnTo>
                <a:lnTo>
                  <a:pt x="234197" y="49315"/>
                </a:lnTo>
                <a:lnTo>
                  <a:pt x="262216" y="90871"/>
                </a:lnTo>
                <a:lnTo>
                  <a:pt x="272491" y="141757"/>
                </a:lnTo>
                <a:lnTo>
                  <a:pt x="262216" y="192649"/>
                </a:lnTo>
                <a:lnTo>
                  <a:pt x="234197" y="234203"/>
                </a:lnTo>
                <a:lnTo>
                  <a:pt x="192638" y="262218"/>
                </a:lnTo>
                <a:lnTo>
                  <a:pt x="141744" y="272491"/>
                </a:lnTo>
                <a:lnTo>
                  <a:pt x="141744" y="283514"/>
                </a:lnTo>
                <a:lnTo>
                  <a:pt x="186559" y="276288"/>
                </a:lnTo>
                <a:lnTo>
                  <a:pt x="225476" y="256165"/>
                </a:lnTo>
                <a:lnTo>
                  <a:pt x="256164" y="225479"/>
                </a:lnTo>
                <a:lnTo>
                  <a:pt x="276288" y="186565"/>
                </a:lnTo>
                <a:lnTo>
                  <a:pt x="283514" y="141757"/>
                </a:lnTo>
                <a:lnTo>
                  <a:pt x="276288" y="96954"/>
                </a:lnTo>
                <a:lnTo>
                  <a:pt x="256164" y="58040"/>
                </a:lnTo>
                <a:lnTo>
                  <a:pt x="225476" y="27353"/>
                </a:lnTo>
                <a:lnTo>
                  <a:pt x="186559" y="7227"/>
                </a:lnTo>
                <a:lnTo>
                  <a:pt x="141744" y="0"/>
                </a:lnTo>
                <a:close/>
              </a:path>
              <a:path w="283844" h="283844">
                <a:moveTo>
                  <a:pt x="141033" y="217106"/>
                </a:moveTo>
                <a:lnTo>
                  <a:pt x="137998" y="217106"/>
                </a:lnTo>
                <a:lnTo>
                  <a:pt x="135521" y="219570"/>
                </a:lnTo>
                <a:lnTo>
                  <a:pt x="135521" y="225653"/>
                </a:lnTo>
                <a:lnTo>
                  <a:pt x="137998" y="228130"/>
                </a:lnTo>
                <a:lnTo>
                  <a:pt x="141033" y="228130"/>
                </a:lnTo>
                <a:lnTo>
                  <a:pt x="141033" y="217106"/>
                </a:lnTo>
                <a:close/>
              </a:path>
              <a:path w="283844" h="283844">
                <a:moveTo>
                  <a:pt x="225691" y="136956"/>
                </a:moveTo>
                <a:lnTo>
                  <a:pt x="219595" y="136956"/>
                </a:lnTo>
                <a:lnTo>
                  <a:pt x="217131" y="139433"/>
                </a:lnTo>
                <a:lnTo>
                  <a:pt x="217131" y="142468"/>
                </a:lnTo>
                <a:lnTo>
                  <a:pt x="211163" y="171479"/>
                </a:lnTo>
                <a:lnTo>
                  <a:pt x="194875" y="195208"/>
                </a:lnTo>
                <a:lnTo>
                  <a:pt x="170690" y="211227"/>
                </a:lnTo>
                <a:lnTo>
                  <a:pt x="141033" y="217106"/>
                </a:lnTo>
                <a:lnTo>
                  <a:pt x="141033" y="228130"/>
                </a:lnTo>
                <a:lnTo>
                  <a:pt x="174904" y="221412"/>
                </a:lnTo>
                <a:lnTo>
                  <a:pt x="202601" y="203077"/>
                </a:lnTo>
                <a:lnTo>
                  <a:pt x="221295" y="175853"/>
                </a:lnTo>
                <a:lnTo>
                  <a:pt x="228155" y="142468"/>
                </a:lnTo>
                <a:lnTo>
                  <a:pt x="228155" y="139433"/>
                </a:lnTo>
                <a:lnTo>
                  <a:pt x="225691" y="136956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35756" y="4732180"/>
            <a:ext cx="275590" cy="247015"/>
          </a:xfrm>
          <a:custGeom>
            <a:avLst/>
            <a:gdLst/>
            <a:ahLst/>
            <a:cxnLst/>
            <a:rect l="l" t="t" r="r" b="b"/>
            <a:pathLst>
              <a:path w="275589" h="247014">
                <a:moveTo>
                  <a:pt x="71958" y="187845"/>
                </a:moveTo>
                <a:lnTo>
                  <a:pt x="71958" y="198869"/>
                </a:lnTo>
                <a:lnTo>
                  <a:pt x="88226" y="200784"/>
                </a:lnTo>
                <a:lnTo>
                  <a:pt x="103882" y="205903"/>
                </a:lnTo>
                <a:lnTo>
                  <a:pt x="119324" y="213287"/>
                </a:lnTo>
                <a:lnTo>
                  <a:pt x="150726" y="230809"/>
                </a:lnTo>
                <a:lnTo>
                  <a:pt x="167265" y="238709"/>
                </a:lnTo>
                <a:lnTo>
                  <a:pt x="184756" y="244398"/>
                </a:lnTo>
                <a:lnTo>
                  <a:pt x="203390" y="246583"/>
                </a:lnTo>
                <a:lnTo>
                  <a:pt x="203390" y="235559"/>
                </a:lnTo>
                <a:lnTo>
                  <a:pt x="187127" y="233642"/>
                </a:lnTo>
                <a:lnTo>
                  <a:pt x="171472" y="228520"/>
                </a:lnTo>
                <a:lnTo>
                  <a:pt x="156031" y="221136"/>
                </a:lnTo>
                <a:lnTo>
                  <a:pt x="124634" y="203619"/>
                </a:lnTo>
                <a:lnTo>
                  <a:pt x="108094" y="195719"/>
                </a:lnTo>
                <a:lnTo>
                  <a:pt x="90599" y="190030"/>
                </a:lnTo>
                <a:lnTo>
                  <a:pt x="71958" y="187845"/>
                </a:lnTo>
                <a:close/>
              </a:path>
              <a:path w="275589" h="247014">
                <a:moveTo>
                  <a:pt x="265874" y="212763"/>
                </a:moveTo>
                <a:lnTo>
                  <a:pt x="225988" y="232052"/>
                </a:lnTo>
                <a:lnTo>
                  <a:pt x="203390" y="235559"/>
                </a:lnTo>
                <a:lnTo>
                  <a:pt x="203390" y="246583"/>
                </a:lnTo>
                <a:lnTo>
                  <a:pt x="240686" y="238642"/>
                </a:lnTo>
                <a:lnTo>
                  <a:pt x="272338" y="221691"/>
                </a:lnTo>
                <a:lnTo>
                  <a:pt x="265874" y="212763"/>
                </a:lnTo>
                <a:close/>
              </a:path>
              <a:path w="275589" h="247014">
                <a:moveTo>
                  <a:pt x="3009" y="212763"/>
                </a:moveTo>
                <a:lnTo>
                  <a:pt x="546" y="214553"/>
                </a:lnTo>
                <a:lnTo>
                  <a:pt x="0" y="217982"/>
                </a:lnTo>
                <a:lnTo>
                  <a:pt x="3568" y="222910"/>
                </a:lnTo>
                <a:lnTo>
                  <a:pt x="7023" y="223456"/>
                </a:lnTo>
                <a:lnTo>
                  <a:pt x="9486" y="221691"/>
                </a:lnTo>
                <a:lnTo>
                  <a:pt x="3009" y="212763"/>
                </a:lnTo>
                <a:close/>
              </a:path>
              <a:path w="275589" h="247014">
                <a:moveTo>
                  <a:pt x="71958" y="187845"/>
                </a:moveTo>
                <a:lnTo>
                  <a:pt x="34667" y="195796"/>
                </a:lnTo>
                <a:lnTo>
                  <a:pt x="3019" y="212763"/>
                </a:lnTo>
                <a:lnTo>
                  <a:pt x="9486" y="221691"/>
                </a:lnTo>
                <a:lnTo>
                  <a:pt x="11722" y="220141"/>
                </a:lnTo>
                <a:lnTo>
                  <a:pt x="13068" y="219252"/>
                </a:lnTo>
                <a:lnTo>
                  <a:pt x="49371" y="202377"/>
                </a:lnTo>
                <a:lnTo>
                  <a:pt x="71958" y="198869"/>
                </a:lnTo>
                <a:lnTo>
                  <a:pt x="71958" y="187845"/>
                </a:lnTo>
                <a:close/>
              </a:path>
              <a:path w="275589" h="247014">
                <a:moveTo>
                  <a:pt x="268338" y="210959"/>
                </a:moveTo>
                <a:lnTo>
                  <a:pt x="265874" y="212763"/>
                </a:lnTo>
                <a:lnTo>
                  <a:pt x="272351" y="221691"/>
                </a:lnTo>
                <a:lnTo>
                  <a:pt x="274815" y="219887"/>
                </a:lnTo>
                <a:lnTo>
                  <a:pt x="275361" y="216433"/>
                </a:lnTo>
                <a:lnTo>
                  <a:pt x="271780" y="211518"/>
                </a:lnTo>
                <a:lnTo>
                  <a:pt x="268338" y="210959"/>
                </a:lnTo>
                <a:close/>
              </a:path>
              <a:path w="275589" h="247014">
                <a:moveTo>
                  <a:pt x="71958" y="95427"/>
                </a:moveTo>
                <a:lnTo>
                  <a:pt x="71958" y="106451"/>
                </a:lnTo>
                <a:lnTo>
                  <a:pt x="88294" y="108252"/>
                </a:lnTo>
                <a:lnTo>
                  <a:pt x="103998" y="113061"/>
                </a:lnTo>
                <a:lnTo>
                  <a:pt x="119462" y="119985"/>
                </a:lnTo>
                <a:lnTo>
                  <a:pt x="150858" y="136385"/>
                </a:lnTo>
                <a:lnTo>
                  <a:pt x="167376" y="143773"/>
                </a:lnTo>
                <a:lnTo>
                  <a:pt x="184822" y="149090"/>
                </a:lnTo>
                <a:lnTo>
                  <a:pt x="203390" y="151130"/>
                </a:lnTo>
                <a:lnTo>
                  <a:pt x="203390" y="140106"/>
                </a:lnTo>
                <a:lnTo>
                  <a:pt x="187061" y="138304"/>
                </a:lnTo>
                <a:lnTo>
                  <a:pt x="171361" y="133494"/>
                </a:lnTo>
                <a:lnTo>
                  <a:pt x="155898" y="126567"/>
                </a:lnTo>
                <a:lnTo>
                  <a:pt x="124489" y="110161"/>
                </a:lnTo>
                <a:lnTo>
                  <a:pt x="107969" y="102777"/>
                </a:lnTo>
                <a:lnTo>
                  <a:pt x="90524" y="97465"/>
                </a:lnTo>
                <a:lnTo>
                  <a:pt x="71958" y="95427"/>
                </a:lnTo>
                <a:close/>
              </a:path>
              <a:path w="275589" h="247014">
                <a:moveTo>
                  <a:pt x="266014" y="118719"/>
                </a:moveTo>
                <a:lnTo>
                  <a:pt x="226080" y="136804"/>
                </a:lnTo>
                <a:lnTo>
                  <a:pt x="203390" y="140106"/>
                </a:lnTo>
                <a:lnTo>
                  <a:pt x="203390" y="151130"/>
                </a:lnTo>
                <a:lnTo>
                  <a:pt x="250850" y="139458"/>
                </a:lnTo>
                <a:lnTo>
                  <a:pt x="272199" y="127838"/>
                </a:lnTo>
                <a:lnTo>
                  <a:pt x="266014" y="118719"/>
                </a:lnTo>
                <a:close/>
              </a:path>
              <a:path w="275589" h="247014">
                <a:moveTo>
                  <a:pt x="3149" y="118719"/>
                </a:moveTo>
                <a:lnTo>
                  <a:pt x="622" y="120434"/>
                </a:lnTo>
                <a:lnTo>
                  <a:pt x="203" y="122694"/>
                </a:lnTo>
                <a:lnTo>
                  <a:pt x="89" y="124015"/>
                </a:lnTo>
                <a:lnTo>
                  <a:pt x="3403" y="128892"/>
                </a:lnTo>
                <a:lnTo>
                  <a:pt x="6832" y="129540"/>
                </a:lnTo>
                <a:lnTo>
                  <a:pt x="9328" y="127838"/>
                </a:lnTo>
                <a:lnTo>
                  <a:pt x="3149" y="118719"/>
                </a:lnTo>
                <a:close/>
              </a:path>
              <a:path w="275589" h="247014">
                <a:moveTo>
                  <a:pt x="71958" y="95427"/>
                </a:moveTo>
                <a:lnTo>
                  <a:pt x="24498" y="107086"/>
                </a:lnTo>
                <a:lnTo>
                  <a:pt x="3162" y="118694"/>
                </a:lnTo>
                <a:lnTo>
                  <a:pt x="9347" y="127838"/>
                </a:lnTo>
                <a:lnTo>
                  <a:pt x="10223" y="127266"/>
                </a:lnTo>
                <a:lnTo>
                  <a:pt x="49279" y="109742"/>
                </a:lnTo>
                <a:lnTo>
                  <a:pt x="71958" y="106451"/>
                </a:lnTo>
                <a:lnTo>
                  <a:pt x="71958" y="95427"/>
                </a:lnTo>
                <a:close/>
              </a:path>
              <a:path w="275589" h="247014">
                <a:moveTo>
                  <a:pt x="268528" y="117005"/>
                </a:moveTo>
                <a:lnTo>
                  <a:pt x="266014" y="118719"/>
                </a:lnTo>
                <a:lnTo>
                  <a:pt x="272211" y="127825"/>
                </a:lnTo>
                <a:lnTo>
                  <a:pt x="274739" y="126123"/>
                </a:lnTo>
                <a:lnTo>
                  <a:pt x="275265" y="123278"/>
                </a:lnTo>
                <a:lnTo>
                  <a:pt x="275253" y="122516"/>
                </a:lnTo>
                <a:lnTo>
                  <a:pt x="271957" y="117652"/>
                </a:lnTo>
                <a:lnTo>
                  <a:pt x="268528" y="117005"/>
                </a:lnTo>
                <a:close/>
              </a:path>
              <a:path w="275589" h="247014">
                <a:moveTo>
                  <a:pt x="71958" y="0"/>
                </a:moveTo>
                <a:lnTo>
                  <a:pt x="71958" y="11023"/>
                </a:lnTo>
                <a:lnTo>
                  <a:pt x="88226" y="12938"/>
                </a:lnTo>
                <a:lnTo>
                  <a:pt x="103882" y="18057"/>
                </a:lnTo>
                <a:lnTo>
                  <a:pt x="119324" y="25441"/>
                </a:lnTo>
                <a:lnTo>
                  <a:pt x="150726" y="42958"/>
                </a:lnTo>
                <a:lnTo>
                  <a:pt x="167265" y="50858"/>
                </a:lnTo>
                <a:lnTo>
                  <a:pt x="184756" y="56551"/>
                </a:lnTo>
                <a:lnTo>
                  <a:pt x="203390" y="58737"/>
                </a:lnTo>
                <a:lnTo>
                  <a:pt x="203390" y="47713"/>
                </a:lnTo>
                <a:lnTo>
                  <a:pt x="187127" y="45796"/>
                </a:lnTo>
                <a:lnTo>
                  <a:pt x="171472" y="40674"/>
                </a:lnTo>
                <a:lnTo>
                  <a:pt x="156031" y="33290"/>
                </a:lnTo>
                <a:lnTo>
                  <a:pt x="124634" y="15768"/>
                </a:lnTo>
                <a:lnTo>
                  <a:pt x="108094" y="7869"/>
                </a:lnTo>
                <a:lnTo>
                  <a:pt x="90599" y="2182"/>
                </a:lnTo>
                <a:lnTo>
                  <a:pt x="71958" y="0"/>
                </a:lnTo>
                <a:close/>
              </a:path>
              <a:path w="275589" h="247014">
                <a:moveTo>
                  <a:pt x="265874" y="24917"/>
                </a:moveTo>
                <a:lnTo>
                  <a:pt x="225988" y="44205"/>
                </a:lnTo>
                <a:lnTo>
                  <a:pt x="203390" y="47713"/>
                </a:lnTo>
                <a:lnTo>
                  <a:pt x="203390" y="58737"/>
                </a:lnTo>
                <a:lnTo>
                  <a:pt x="240686" y="50781"/>
                </a:lnTo>
                <a:lnTo>
                  <a:pt x="272342" y="33820"/>
                </a:lnTo>
                <a:lnTo>
                  <a:pt x="265874" y="24917"/>
                </a:lnTo>
                <a:close/>
              </a:path>
              <a:path w="275589" h="247014">
                <a:moveTo>
                  <a:pt x="3009" y="24917"/>
                </a:moveTo>
                <a:lnTo>
                  <a:pt x="546" y="26695"/>
                </a:lnTo>
                <a:lnTo>
                  <a:pt x="0" y="30137"/>
                </a:lnTo>
                <a:lnTo>
                  <a:pt x="3568" y="35064"/>
                </a:lnTo>
                <a:lnTo>
                  <a:pt x="7023" y="35610"/>
                </a:lnTo>
                <a:lnTo>
                  <a:pt x="9486" y="33820"/>
                </a:lnTo>
                <a:lnTo>
                  <a:pt x="3009" y="24917"/>
                </a:lnTo>
                <a:close/>
              </a:path>
              <a:path w="275589" h="247014">
                <a:moveTo>
                  <a:pt x="71958" y="0"/>
                </a:moveTo>
                <a:lnTo>
                  <a:pt x="34667" y="7950"/>
                </a:lnTo>
                <a:lnTo>
                  <a:pt x="3009" y="24917"/>
                </a:lnTo>
                <a:lnTo>
                  <a:pt x="9486" y="33820"/>
                </a:lnTo>
                <a:lnTo>
                  <a:pt x="13068" y="31381"/>
                </a:lnTo>
                <a:lnTo>
                  <a:pt x="18262" y="28155"/>
                </a:lnTo>
                <a:lnTo>
                  <a:pt x="60545" y="11981"/>
                </a:lnTo>
                <a:lnTo>
                  <a:pt x="71958" y="11023"/>
                </a:lnTo>
                <a:lnTo>
                  <a:pt x="71958" y="0"/>
                </a:lnTo>
                <a:close/>
              </a:path>
              <a:path w="275589" h="247014">
                <a:moveTo>
                  <a:pt x="268338" y="23114"/>
                </a:moveTo>
                <a:lnTo>
                  <a:pt x="265874" y="24917"/>
                </a:lnTo>
                <a:lnTo>
                  <a:pt x="272351" y="33820"/>
                </a:lnTo>
                <a:lnTo>
                  <a:pt x="274815" y="32042"/>
                </a:lnTo>
                <a:lnTo>
                  <a:pt x="275361" y="28587"/>
                </a:lnTo>
                <a:lnTo>
                  <a:pt x="271780" y="23660"/>
                </a:lnTo>
                <a:lnTo>
                  <a:pt x="268338" y="23114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07762" y="4709763"/>
            <a:ext cx="294005" cy="294005"/>
          </a:xfrm>
          <a:custGeom>
            <a:avLst/>
            <a:gdLst/>
            <a:ahLst/>
            <a:cxnLst/>
            <a:rect l="l" t="t" r="r" b="b"/>
            <a:pathLst>
              <a:path w="294005" h="294004">
                <a:moveTo>
                  <a:pt x="42989" y="242912"/>
                </a:moveTo>
                <a:lnTo>
                  <a:pt x="40843" y="245071"/>
                </a:lnTo>
                <a:lnTo>
                  <a:pt x="40843" y="248551"/>
                </a:lnTo>
                <a:lnTo>
                  <a:pt x="45148" y="252856"/>
                </a:lnTo>
                <a:lnTo>
                  <a:pt x="48640" y="252856"/>
                </a:lnTo>
                <a:lnTo>
                  <a:pt x="50787" y="250710"/>
                </a:lnTo>
                <a:lnTo>
                  <a:pt x="42989" y="242912"/>
                </a:lnTo>
                <a:close/>
              </a:path>
              <a:path w="294005" h="294004">
                <a:moveTo>
                  <a:pt x="250710" y="242912"/>
                </a:moveTo>
                <a:lnTo>
                  <a:pt x="242912" y="250710"/>
                </a:lnTo>
                <a:lnTo>
                  <a:pt x="245059" y="252856"/>
                </a:lnTo>
                <a:lnTo>
                  <a:pt x="248551" y="252856"/>
                </a:lnTo>
                <a:lnTo>
                  <a:pt x="252856" y="248551"/>
                </a:lnTo>
                <a:lnTo>
                  <a:pt x="252856" y="245071"/>
                </a:lnTo>
                <a:lnTo>
                  <a:pt x="250710" y="242912"/>
                </a:lnTo>
                <a:close/>
              </a:path>
              <a:path w="294005" h="294004">
                <a:moveTo>
                  <a:pt x="57975" y="227926"/>
                </a:moveTo>
                <a:lnTo>
                  <a:pt x="42989" y="242912"/>
                </a:lnTo>
                <a:lnTo>
                  <a:pt x="50787" y="250710"/>
                </a:lnTo>
                <a:lnTo>
                  <a:pt x="65773" y="235711"/>
                </a:lnTo>
                <a:lnTo>
                  <a:pt x="57975" y="227926"/>
                </a:lnTo>
                <a:close/>
              </a:path>
              <a:path w="294005" h="294004">
                <a:moveTo>
                  <a:pt x="235724" y="227926"/>
                </a:moveTo>
                <a:lnTo>
                  <a:pt x="227926" y="235711"/>
                </a:lnTo>
                <a:lnTo>
                  <a:pt x="242912" y="250710"/>
                </a:lnTo>
                <a:lnTo>
                  <a:pt x="250710" y="242912"/>
                </a:lnTo>
                <a:lnTo>
                  <a:pt x="235724" y="227926"/>
                </a:lnTo>
                <a:close/>
              </a:path>
              <a:path w="294005" h="294004">
                <a:moveTo>
                  <a:pt x="63626" y="225767"/>
                </a:moveTo>
                <a:lnTo>
                  <a:pt x="60147" y="225767"/>
                </a:lnTo>
                <a:lnTo>
                  <a:pt x="57975" y="227926"/>
                </a:lnTo>
                <a:lnTo>
                  <a:pt x="65773" y="235711"/>
                </a:lnTo>
                <a:lnTo>
                  <a:pt x="67919" y="233565"/>
                </a:lnTo>
                <a:lnTo>
                  <a:pt x="67919" y="230073"/>
                </a:lnTo>
                <a:lnTo>
                  <a:pt x="63626" y="225767"/>
                </a:lnTo>
                <a:close/>
              </a:path>
              <a:path w="294005" h="294004">
                <a:moveTo>
                  <a:pt x="233552" y="225767"/>
                </a:moveTo>
                <a:lnTo>
                  <a:pt x="230073" y="225767"/>
                </a:lnTo>
                <a:lnTo>
                  <a:pt x="225780" y="230073"/>
                </a:lnTo>
                <a:lnTo>
                  <a:pt x="225780" y="233565"/>
                </a:lnTo>
                <a:lnTo>
                  <a:pt x="227926" y="235711"/>
                </a:lnTo>
                <a:lnTo>
                  <a:pt x="235724" y="227926"/>
                </a:lnTo>
                <a:lnTo>
                  <a:pt x="233552" y="225767"/>
                </a:lnTo>
                <a:close/>
              </a:path>
              <a:path w="294005" h="294004">
                <a:moveTo>
                  <a:pt x="146824" y="60578"/>
                </a:moveTo>
                <a:lnTo>
                  <a:pt x="113240" y="67360"/>
                </a:lnTo>
                <a:lnTo>
                  <a:pt x="85813" y="85851"/>
                </a:lnTo>
                <a:lnTo>
                  <a:pt x="67321" y="113278"/>
                </a:lnTo>
                <a:lnTo>
                  <a:pt x="60540" y="146862"/>
                </a:lnTo>
                <a:lnTo>
                  <a:pt x="67321" y="180447"/>
                </a:lnTo>
                <a:lnTo>
                  <a:pt x="85813" y="207873"/>
                </a:lnTo>
                <a:lnTo>
                  <a:pt x="113240" y="226365"/>
                </a:lnTo>
                <a:lnTo>
                  <a:pt x="146824" y="233146"/>
                </a:lnTo>
                <a:lnTo>
                  <a:pt x="146824" y="222122"/>
                </a:lnTo>
                <a:lnTo>
                  <a:pt x="117534" y="216208"/>
                </a:lnTo>
                <a:lnTo>
                  <a:pt x="93611" y="200080"/>
                </a:lnTo>
                <a:lnTo>
                  <a:pt x="77480" y="176158"/>
                </a:lnTo>
                <a:lnTo>
                  <a:pt x="71564" y="146862"/>
                </a:lnTo>
                <a:lnTo>
                  <a:pt x="77480" y="117567"/>
                </a:lnTo>
                <a:lnTo>
                  <a:pt x="93611" y="93645"/>
                </a:lnTo>
                <a:lnTo>
                  <a:pt x="117534" y="77516"/>
                </a:lnTo>
                <a:lnTo>
                  <a:pt x="146824" y="71602"/>
                </a:lnTo>
                <a:lnTo>
                  <a:pt x="146824" y="60578"/>
                </a:lnTo>
                <a:close/>
              </a:path>
              <a:path w="294005" h="294004">
                <a:moveTo>
                  <a:pt x="146824" y="60578"/>
                </a:moveTo>
                <a:lnTo>
                  <a:pt x="146824" y="71602"/>
                </a:lnTo>
                <a:lnTo>
                  <a:pt x="176118" y="77516"/>
                </a:lnTo>
                <a:lnTo>
                  <a:pt x="200036" y="93645"/>
                </a:lnTo>
                <a:lnTo>
                  <a:pt x="216160" y="117567"/>
                </a:lnTo>
                <a:lnTo>
                  <a:pt x="222072" y="146862"/>
                </a:lnTo>
                <a:lnTo>
                  <a:pt x="216160" y="176158"/>
                </a:lnTo>
                <a:lnTo>
                  <a:pt x="200036" y="200080"/>
                </a:lnTo>
                <a:lnTo>
                  <a:pt x="176118" y="216208"/>
                </a:lnTo>
                <a:lnTo>
                  <a:pt x="146824" y="222122"/>
                </a:lnTo>
                <a:lnTo>
                  <a:pt x="146824" y="233146"/>
                </a:lnTo>
                <a:lnTo>
                  <a:pt x="180409" y="226365"/>
                </a:lnTo>
                <a:lnTo>
                  <a:pt x="207835" y="207873"/>
                </a:lnTo>
                <a:lnTo>
                  <a:pt x="226327" y="180447"/>
                </a:lnTo>
                <a:lnTo>
                  <a:pt x="233108" y="146862"/>
                </a:lnTo>
                <a:lnTo>
                  <a:pt x="226327" y="113278"/>
                </a:lnTo>
                <a:lnTo>
                  <a:pt x="207835" y="85851"/>
                </a:lnTo>
                <a:lnTo>
                  <a:pt x="180409" y="67360"/>
                </a:lnTo>
                <a:lnTo>
                  <a:pt x="146824" y="60578"/>
                </a:lnTo>
                <a:close/>
              </a:path>
              <a:path w="294005" h="294004">
                <a:moveTo>
                  <a:pt x="65773" y="58026"/>
                </a:moveTo>
                <a:lnTo>
                  <a:pt x="57975" y="65811"/>
                </a:lnTo>
                <a:lnTo>
                  <a:pt x="60147" y="67970"/>
                </a:lnTo>
                <a:lnTo>
                  <a:pt x="63626" y="67970"/>
                </a:lnTo>
                <a:lnTo>
                  <a:pt x="67919" y="63665"/>
                </a:lnTo>
                <a:lnTo>
                  <a:pt x="67919" y="60172"/>
                </a:lnTo>
                <a:lnTo>
                  <a:pt x="65773" y="58026"/>
                </a:lnTo>
                <a:close/>
              </a:path>
              <a:path w="294005" h="294004">
                <a:moveTo>
                  <a:pt x="227926" y="58026"/>
                </a:moveTo>
                <a:lnTo>
                  <a:pt x="225780" y="60172"/>
                </a:lnTo>
                <a:lnTo>
                  <a:pt x="225780" y="63665"/>
                </a:lnTo>
                <a:lnTo>
                  <a:pt x="230073" y="67970"/>
                </a:lnTo>
                <a:lnTo>
                  <a:pt x="233552" y="67970"/>
                </a:lnTo>
                <a:lnTo>
                  <a:pt x="235724" y="65811"/>
                </a:lnTo>
                <a:lnTo>
                  <a:pt x="227926" y="58026"/>
                </a:lnTo>
                <a:close/>
              </a:path>
              <a:path w="294005" h="294004">
                <a:moveTo>
                  <a:pt x="50787" y="43040"/>
                </a:moveTo>
                <a:lnTo>
                  <a:pt x="42989" y="50838"/>
                </a:lnTo>
                <a:lnTo>
                  <a:pt x="57975" y="65811"/>
                </a:lnTo>
                <a:lnTo>
                  <a:pt x="65773" y="58026"/>
                </a:lnTo>
                <a:lnTo>
                  <a:pt x="50787" y="43040"/>
                </a:lnTo>
                <a:close/>
              </a:path>
              <a:path w="294005" h="294004">
                <a:moveTo>
                  <a:pt x="242912" y="43040"/>
                </a:moveTo>
                <a:lnTo>
                  <a:pt x="227926" y="58026"/>
                </a:lnTo>
                <a:lnTo>
                  <a:pt x="235724" y="65811"/>
                </a:lnTo>
                <a:lnTo>
                  <a:pt x="250710" y="50838"/>
                </a:lnTo>
                <a:lnTo>
                  <a:pt x="242912" y="43040"/>
                </a:lnTo>
                <a:close/>
              </a:path>
              <a:path w="294005" h="294004">
                <a:moveTo>
                  <a:pt x="48640" y="40881"/>
                </a:moveTo>
                <a:lnTo>
                  <a:pt x="45148" y="40881"/>
                </a:lnTo>
                <a:lnTo>
                  <a:pt x="40843" y="45186"/>
                </a:lnTo>
                <a:lnTo>
                  <a:pt x="40843" y="48679"/>
                </a:lnTo>
                <a:lnTo>
                  <a:pt x="42989" y="50838"/>
                </a:lnTo>
                <a:lnTo>
                  <a:pt x="50787" y="43040"/>
                </a:lnTo>
                <a:lnTo>
                  <a:pt x="48640" y="40881"/>
                </a:lnTo>
                <a:close/>
              </a:path>
              <a:path w="294005" h="294004">
                <a:moveTo>
                  <a:pt x="248551" y="40881"/>
                </a:moveTo>
                <a:lnTo>
                  <a:pt x="245059" y="40881"/>
                </a:lnTo>
                <a:lnTo>
                  <a:pt x="242912" y="43040"/>
                </a:lnTo>
                <a:lnTo>
                  <a:pt x="250710" y="50838"/>
                </a:lnTo>
                <a:lnTo>
                  <a:pt x="252856" y="48679"/>
                </a:lnTo>
                <a:lnTo>
                  <a:pt x="252856" y="45186"/>
                </a:lnTo>
                <a:lnTo>
                  <a:pt x="248551" y="40881"/>
                </a:lnTo>
                <a:close/>
              </a:path>
              <a:path w="294005" h="294004">
                <a:moveTo>
                  <a:pt x="5499" y="141338"/>
                </a:moveTo>
                <a:lnTo>
                  <a:pt x="2463" y="141338"/>
                </a:lnTo>
                <a:lnTo>
                  <a:pt x="0" y="143802"/>
                </a:lnTo>
                <a:lnTo>
                  <a:pt x="0" y="149885"/>
                </a:lnTo>
                <a:lnTo>
                  <a:pt x="2463" y="152361"/>
                </a:lnTo>
                <a:lnTo>
                  <a:pt x="5499" y="152361"/>
                </a:lnTo>
                <a:lnTo>
                  <a:pt x="5499" y="141338"/>
                </a:lnTo>
                <a:close/>
              </a:path>
              <a:path w="294005" h="294004">
                <a:moveTo>
                  <a:pt x="26695" y="141338"/>
                </a:moveTo>
                <a:lnTo>
                  <a:pt x="5499" y="141338"/>
                </a:lnTo>
                <a:lnTo>
                  <a:pt x="5499" y="152361"/>
                </a:lnTo>
                <a:lnTo>
                  <a:pt x="26695" y="152361"/>
                </a:lnTo>
                <a:lnTo>
                  <a:pt x="26695" y="141338"/>
                </a:lnTo>
                <a:close/>
              </a:path>
              <a:path w="294005" h="294004">
                <a:moveTo>
                  <a:pt x="29743" y="141338"/>
                </a:moveTo>
                <a:lnTo>
                  <a:pt x="26695" y="141338"/>
                </a:lnTo>
                <a:lnTo>
                  <a:pt x="26695" y="152361"/>
                </a:lnTo>
                <a:lnTo>
                  <a:pt x="29743" y="152361"/>
                </a:lnTo>
                <a:lnTo>
                  <a:pt x="32219" y="149885"/>
                </a:lnTo>
                <a:lnTo>
                  <a:pt x="32219" y="143802"/>
                </a:lnTo>
                <a:lnTo>
                  <a:pt x="29743" y="141338"/>
                </a:lnTo>
                <a:close/>
              </a:path>
              <a:path w="294005" h="294004">
                <a:moveTo>
                  <a:pt x="267004" y="141338"/>
                </a:moveTo>
                <a:lnTo>
                  <a:pt x="263956" y="141338"/>
                </a:lnTo>
                <a:lnTo>
                  <a:pt x="261480" y="143802"/>
                </a:lnTo>
                <a:lnTo>
                  <a:pt x="261480" y="149885"/>
                </a:lnTo>
                <a:lnTo>
                  <a:pt x="263956" y="152361"/>
                </a:lnTo>
                <a:lnTo>
                  <a:pt x="267004" y="152361"/>
                </a:lnTo>
                <a:lnTo>
                  <a:pt x="267004" y="141338"/>
                </a:lnTo>
                <a:close/>
              </a:path>
              <a:path w="294005" h="294004">
                <a:moveTo>
                  <a:pt x="288201" y="141338"/>
                </a:moveTo>
                <a:lnTo>
                  <a:pt x="267004" y="141338"/>
                </a:lnTo>
                <a:lnTo>
                  <a:pt x="267004" y="152361"/>
                </a:lnTo>
                <a:lnTo>
                  <a:pt x="288201" y="152361"/>
                </a:lnTo>
                <a:lnTo>
                  <a:pt x="288201" y="141338"/>
                </a:lnTo>
                <a:close/>
              </a:path>
              <a:path w="294005" h="294004">
                <a:moveTo>
                  <a:pt x="291236" y="141338"/>
                </a:moveTo>
                <a:lnTo>
                  <a:pt x="288201" y="141338"/>
                </a:lnTo>
                <a:lnTo>
                  <a:pt x="288201" y="152361"/>
                </a:lnTo>
                <a:lnTo>
                  <a:pt x="291236" y="152361"/>
                </a:lnTo>
                <a:lnTo>
                  <a:pt x="293712" y="149885"/>
                </a:lnTo>
                <a:lnTo>
                  <a:pt x="293712" y="143802"/>
                </a:lnTo>
                <a:lnTo>
                  <a:pt x="291236" y="141338"/>
                </a:lnTo>
                <a:close/>
              </a:path>
              <a:path w="294005" h="294004">
                <a:moveTo>
                  <a:pt x="149885" y="0"/>
                </a:moveTo>
                <a:lnTo>
                  <a:pt x="143789" y="0"/>
                </a:lnTo>
                <a:lnTo>
                  <a:pt x="141338" y="2476"/>
                </a:lnTo>
                <a:lnTo>
                  <a:pt x="141338" y="29768"/>
                </a:lnTo>
                <a:lnTo>
                  <a:pt x="143789" y="32219"/>
                </a:lnTo>
                <a:lnTo>
                  <a:pt x="149885" y="32219"/>
                </a:lnTo>
                <a:lnTo>
                  <a:pt x="152336" y="29768"/>
                </a:lnTo>
                <a:lnTo>
                  <a:pt x="152361" y="26708"/>
                </a:lnTo>
                <a:lnTo>
                  <a:pt x="152336" y="5511"/>
                </a:lnTo>
                <a:lnTo>
                  <a:pt x="152336" y="2476"/>
                </a:lnTo>
                <a:lnTo>
                  <a:pt x="149885" y="0"/>
                </a:lnTo>
                <a:close/>
              </a:path>
              <a:path w="294005" h="294004">
                <a:moveTo>
                  <a:pt x="149910" y="262013"/>
                </a:moveTo>
                <a:lnTo>
                  <a:pt x="143814" y="262013"/>
                </a:lnTo>
                <a:lnTo>
                  <a:pt x="141350" y="264464"/>
                </a:lnTo>
                <a:lnTo>
                  <a:pt x="141350" y="291274"/>
                </a:lnTo>
                <a:lnTo>
                  <a:pt x="143814" y="293738"/>
                </a:lnTo>
                <a:lnTo>
                  <a:pt x="149910" y="293738"/>
                </a:lnTo>
                <a:lnTo>
                  <a:pt x="152374" y="291274"/>
                </a:lnTo>
                <a:lnTo>
                  <a:pt x="152374" y="264464"/>
                </a:lnTo>
                <a:lnTo>
                  <a:pt x="149910" y="262013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40847" y="4716320"/>
            <a:ext cx="275590" cy="276860"/>
          </a:xfrm>
          <a:custGeom>
            <a:avLst/>
            <a:gdLst/>
            <a:ahLst/>
            <a:cxnLst/>
            <a:rect l="l" t="t" r="r" b="b"/>
            <a:pathLst>
              <a:path w="275590" h="276860">
                <a:moveTo>
                  <a:pt x="272567" y="266699"/>
                </a:moveTo>
                <a:lnTo>
                  <a:pt x="269240" y="271779"/>
                </a:lnTo>
                <a:lnTo>
                  <a:pt x="266071" y="275393"/>
                </a:lnTo>
                <a:lnTo>
                  <a:pt x="265925" y="275589"/>
                </a:lnTo>
                <a:lnTo>
                  <a:pt x="268351" y="276859"/>
                </a:lnTo>
                <a:lnTo>
                  <a:pt x="271818" y="276859"/>
                </a:lnTo>
                <a:lnTo>
                  <a:pt x="275475" y="271779"/>
                </a:lnTo>
                <a:lnTo>
                  <a:pt x="274993" y="269239"/>
                </a:lnTo>
                <a:lnTo>
                  <a:pt x="272567" y="266699"/>
                </a:lnTo>
                <a:close/>
              </a:path>
              <a:path w="275590" h="276860">
                <a:moveTo>
                  <a:pt x="147893" y="171158"/>
                </a:moveTo>
                <a:lnTo>
                  <a:pt x="183834" y="207009"/>
                </a:lnTo>
                <a:lnTo>
                  <a:pt x="231790" y="248919"/>
                </a:lnTo>
                <a:lnTo>
                  <a:pt x="239925" y="255269"/>
                </a:lnTo>
                <a:lnTo>
                  <a:pt x="247226" y="261619"/>
                </a:lnTo>
                <a:lnTo>
                  <a:pt x="265899" y="275589"/>
                </a:lnTo>
                <a:lnTo>
                  <a:pt x="266071" y="275393"/>
                </a:lnTo>
                <a:lnTo>
                  <a:pt x="272567" y="266699"/>
                </a:lnTo>
                <a:lnTo>
                  <a:pt x="272364" y="266699"/>
                </a:lnTo>
                <a:lnTo>
                  <a:pt x="269328" y="264159"/>
                </a:lnTo>
                <a:lnTo>
                  <a:pt x="264172" y="260349"/>
                </a:lnTo>
                <a:lnTo>
                  <a:pt x="260350" y="257809"/>
                </a:lnTo>
                <a:lnTo>
                  <a:pt x="254093" y="252729"/>
                </a:lnTo>
                <a:lnTo>
                  <a:pt x="246854" y="246379"/>
                </a:lnTo>
                <a:lnTo>
                  <a:pt x="238784" y="240029"/>
                </a:lnTo>
                <a:lnTo>
                  <a:pt x="230035" y="232409"/>
                </a:lnTo>
                <a:lnTo>
                  <a:pt x="211100" y="217169"/>
                </a:lnTo>
                <a:lnTo>
                  <a:pt x="191304" y="199389"/>
                </a:lnTo>
                <a:lnTo>
                  <a:pt x="171840" y="180339"/>
                </a:lnTo>
                <a:lnTo>
                  <a:pt x="163467" y="171449"/>
                </a:lnTo>
                <a:lnTo>
                  <a:pt x="150482" y="171449"/>
                </a:lnTo>
                <a:lnTo>
                  <a:pt x="147893" y="171158"/>
                </a:lnTo>
                <a:close/>
              </a:path>
              <a:path w="275590" h="276860">
                <a:moveTo>
                  <a:pt x="272567" y="266699"/>
                </a:moveTo>
                <a:lnTo>
                  <a:pt x="266071" y="275393"/>
                </a:lnTo>
                <a:lnTo>
                  <a:pt x="269240" y="271779"/>
                </a:lnTo>
                <a:lnTo>
                  <a:pt x="272567" y="266699"/>
                </a:lnTo>
                <a:close/>
              </a:path>
              <a:path w="275590" h="276860">
                <a:moveTo>
                  <a:pt x="184924" y="269239"/>
                </a:moveTo>
                <a:lnTo>
                  <a:pt x="170218" y="269239"/>
                </a:lnTo>
                <a:lnTo>
                  <a:pt x="174739" y="270509"/>
                </a:lnTo>
                <a:lnTo>
                  <a:pt x="178384" y="270509"/>
                </a:lnTo>
                <a:lnTo>
                  <a:pt x="184924" y="269239"/>
                </a:lnTo>
                <a:close/>
              </a:path>
              <a:path w="275590" h="276860">
                <a:moveTo>
                  <a:pt x="56070" y="214629"/>
                </a:moveTo>
                <a:lnTo>
                  <a:pt x="89895" y="252729"/>
                </a:lnTo>
                <a:lnTo>
                  <a:pt x="134658" y="266699"/>
                </a:lnTo>
                <a:lnTo>
                  <a:pt x="154314" y="269239"/>
                </a:lnTo>
                <a:lnTo>
                  <a:pt x="184962" y="269239"/>
                </a:lnTo>
                <a:lnTo>
                  <a:pt x="184111" y="259079"/>
                </a:lnTo>
                <a:lnTo>
                  <a:pt x="163435" y="259079"/>
                </a:lnTo>
                <a:lnTo>
                  <a:pt x="155325" y="257809"/>
                </a:lnTo>
                <a:lnTo>
                  <a:pt x="146328" y="256539"/>
                </a:lnTo>
                <a:lnTo>
                  <a:pt x="136626" y="255269"/>
                </a:lnTo>
                <a:lnTo>
                  <a:pt x="115833" y="250189"/>
                </a:lnTo>
                <a:lnTo>
                  <a:pt x="94562" y="242569"/>
                </a:lnTo>
                <a:lnTo>
                  <a:pt x="74184" y="229869"/>
                </a:lnTo>
                <a:lnTo>
                  <a:pt x="56070" y="214629"/>
                </a:lnTo>
                <a:close/>
              </a:path>
              <a:path w="275590" h="276860">
                <a:moveTo>
                  <a:pt x="187147" y="257809"/>
                </a:moveTo>
                <a:lnTo>
                  <a:pt x="184111" y="259079"/>
                </a:lnTo>
                <a:lnTo>
                  <a:pt x="184962" y="269239"/>
                </a:lnTo>
                <a:lnTo>
                  <a:pt x="187998" y="269239"/>
                </a:lnTo>
                <a:lnTo>
                  <a:pt x="190271" y="266699"/>
                </a:lnTo>
                <a:lnTo>
                  <a:pt x="189801" y="260349"/>
                </a:lnTo>
                <a:lnTo>
                  <a:pt x="187147" y="257809"/>
                </a:lnTo>
                <a:close/>
              </a:path>
              <a:path w="275590" h="276860">
                <a:moveTo>
                  <a:pt x="5283" y="0"/>
                </a:moveTo>
                <a:lnTo>
                  <a:pt x="2336" y="0"/>
                </a:lnTo>
                <a:lnTo>
                  <a:pt x="0" y="2539"/>
                </a:lnTo>
                <a:lnTo>
                  <a:pt x="1429" y="44449"/>
                </a:lnTo>
                <a:lnTo>
                  <a:pt x="5854" y="92709"/>
                </a:lnTo>
                <a:lnTo>
                  <a:pt x="15239" y="146049"/>
                </a:lnTo>
                <a:lnTo>
                  <a:pt x="31629" y="195579"/>
                </a:lnTo>
                <a:lnTo>
                  <a:pt x="47790" y="220979"/>
                </a:lnTo>
                <a:lnTo>
                  <a:pt x="56070" y="214629"/>
                </a:lnTo>
                <a:lnTo>
                  <a:pt x="48400" y="203199"/>
                </a:lnTo>
                <a:lnTo>
                  <a:pt x="41592" y="190499"/>
                </a:lnTo>
                <a:lnTo>
                  <a:pt x="25963" y="143509"/>
                </a:lnTo>
                <a:lnTo>
                  <a:pt x="16789" y="91439"/>
                </a:lnTo>
                <a:lnTo>
                  <a:pt x="12435" y="43179"/>
                </a:lnTo>
                <a:lnTo>
                  <a:pt x="11094" y="11429"/>
                </a:lnTo>
                <a:lnTo>
                  <a:pt x="5753" y="11429"/>
                </a:lnTo>
                <a:lnTo>
                  <a:pt x="5283" y="0"/>
                </a:lnTo>
                <a:close/>
              </a:path>
              <a:path w="275590" h="276860">
                <a:moveTo>
                  <a:pt x="252006" y="190499"/>
                </a:moveTo>
                <a:lnTo>
                  <a:pt x="251650" y="193039"/>
                </a:lnTo>
                <a:lnTo>
                  <a:pt x="253809" y="196849"/>
                </a:lnTo>
                <a:lnTo>
                  <a:pt x="259854" y="196849"/>
                </a:lnTo>
                <a:lnTo>
                  <a:pt x="262597" y="194309"/>
                </a:lnTo>
                <a:lnTo>
                  <a:pt x="262940" y="191769"/>
                </a:lnTo>
                <a:lnTo>
                  <a:pt x="252006" y="190499"/>
                </a:lnTo>
                <a:close/>
              </a:path>
              <a:path w="275590" h="276860">
                <a:moveTo>
                  <a:pt x="225838" y="39369"/>
                </a:moveTo>
                <a:lnTo>
                  <a:pt x="217690" y="39369"/>
                </a:lnTo>
                <a:lnTo>
                  <a:pt x="214388" y="43179"/>
                </a:lnTo>
                <a:lnTo>
                  <a:pt x="230140" y="59689"/>
                </a:lnTo>
                <a:lnTo>
                  <a:pt x="241144" y="81279"/>
                </a:lnTo>
                <a:lnTo>
                  <a:pt x="251993" y="130809"/>
                </a:lnTo>
                <a:lnTo>
                  <a:pt x="253309" y="168598"/>
                </a:lnTo>
                <a:lnTo>
                  <a:pt x="253212" y="172719"/>
                </a:lnTo>
                <a:lnTo>
                  <a:pt x="253060" y="176529"/>
                </a:lnTo>
                <a:lnTo>
                  <a:pt x="252704" y="182879"/>
                </a:lnTo>
                <a:lnTo>
                  <a:pt x="252006" y="190499"/>
                </a:lnTo>
                <a:lnTo>
                  <a:pt x="262940" y="191769"/>
                </a:lnTo>
                <a:lnTo>
                  <a:pt x="263283" y="187959"/>
                </a:lnTo>
                <a:lnTo>
                  <a:pt x="264020" y="179069"/>
                </a:lnTo>
                <a:lnTo>
                  <a:pt x="264223" y="172719"/>
                </a:lnTo>
                <a:lnTo>
                  <a:pt x="264323" y="168598"/>
                </a:lnTo>
                <a:lnTo>
                  <a:pt x="264227" y="149859"/>
                </a:lnTo>
                <a:lnTo>
                  <a:pt x="259008" y="102869"/>
                </a:lnTo>
                <a:lnTo>
                  <a:pt x="239130" y="53339"/>
                </a:lnTo>
                <a:lnTo>
                  <a:pt x="225838" y="39369"/>
                </a:lnTo>
                <a:close/>
              </a:path>
              <a:path w="275590" h="276860">
                <a:moveTo>
                  <a:pt x="147454" y="171108"/>
                </a:moveTo>
                <a:lnTo>
                  <a:pt x="147764" y="171449"/>
                </a:lnTo>
                <a:lnTo>
                  <a:pt x="148173" y="171449"/>
                </a:lnTo>
                <a:lnTo>
                  <a:pt x="147893" y="171158"/>
                </a:lnTo>
                <a:lnTo>
                  <a:pt x="147454" y="171108"/>
                </a:lnTo>
                <a:close/>
              </a:path>
              <a:path w="275590" h="276860">
                <a:moveTo>
                  <a:pt x="149357" y="165526"/>
                </a:moveTo>
                <a:lnTo>
                  <a:pt x="145732" y="168909"/>
                </a:lnTo>
                <a:lnTo>
                  <a:pt x="147893" y="171158"/>
                </a:lnTo>
                <a:lnTo>
                  <a:pt x="150482" y="171449"/>
                </a:lnTo>
                <a:lnTo>
                  <a:pt x="151130" y="165731"/>
                </a:lnTo>
                <a:lnTo>
                  <a:pt x="149357" y="165526"/>
                </a:lnTo>
                <a:close/>
              </a:path>
              <a:path w="275590" h="276860">
                <a:moveTo>
                  <a:pt x="151130" y="165731"/>
                </a:moveTo>
                <a:lnTo>
                  <a:pt x="150482" y="171449"/>
                </a:lnTo>
                <a:lnTo>
                  <a:pt x="153492" y="171449"/>
                </a:lnTo>
                <a:lnTo>
                  <a:pt x="156248" y="168909"/>
                </a:lnTo>
                <a:lnTo>
                  <a:pt x="156604" y="166362"/>
                </a:lnTo>
                <a:lnTo>
                  <a:pt x="151130" y="165731"/>
                </a:lnTo>
                <a:close/>
              </a:path>
              <a:path w="275590" h="276860">
                <a:moveTo>
                  <a:pt x="156604" y="166362"/>
                </a:moveTo>
                <a:lnTo>
                  <a:pt x="156248" y="168909"/>
                </a:lnTo>
                <a:lnTo>
                  <a:pt x="153492" y="171449"/>
                </a:lnTo>
                <a:lnTo>
                  <a:pt x="153835" y="171449"/>
                </a:lnTo>
                <a:lnTo>
                  <a:pt x="156451" y="168909"/>
                </a:lnTo>
                <a:lnTo>
                  <a:pt x="156604" y="166362"/>
                </a:lnTo>
                <a:close/>
              </a:path>
              <a:path w="275590" h="276860">
                <a:moveTo>
                  <a:pt x="156872" y="164447"/>
                </a:moveTo>
                <a:lnTo>
                  <a:pt x="156781" y="165099"/>
                </a:lnTo>
                <a:lnTo>
                  <a:pt x="156451" y="168909"/>
                </a:lnTo>
                <a:lnTo>
                  <a:pt x="153835" y="171449"/>
                </a:lnTo>
                <a:lnTo>
                  <a:pt x="163467" y="171449"/>
                </a:lnTo>
                <a:lnTo>
                  <a:pt x="156872" y="164447"/>
                </a:lnTo>
                <a:close/>
              </a:path>
              <a:path w="275590" h="276860">
                <a:moveTo>
                  <a:pt x="145469" y="168598"/>
                </a:moveTo>
                <a:lnTo>
                  <a:pt x="145453" y="168909"/>
                </a:lnTo>
                <a:lnTo>
                  <a:pt x="147454" y="171108"/>
                </a:lnTo>
                <a:lnTo>
                  <a:pt x="147893" y="171158"/>
                </a:lnTo>
                <a:lnTo>
                  <a:pt x="145732" y="168909"/>
                </a:lnTo>
                <a:lnTo>
                  <a:pt x="145469" y="168598"/>
                </a:lnTo>
                <a:close/>
              </a:path>
              <a:path w="275590" h="276860">
                <a:moveTo>
                  <a:pt x="84124" y="152399"/>
                </a:moveTo>
                <a:lnTo>
                  <a:pt x="82816" y="163829"/>
                </a:lnTo>
                <a:lnTo>
                  <a:pt x="147454" y="171108"/>
                </a:lnTo>
                <a:lnTo>
                  <a:pt x="145453" y="168909"/>
                </a:lnTo>
                <a:lnTo>
                  <a:pt x="145469" y="168598"/>
                </a:lnTo>
                <a:lnTo>
                  <a:pt x="136818" y="158335"/>
                </a:lnTo>
                <a:lnTo>
                  <a:pt x="84124" y="152399"/>
                </a:lnTo>
                <a:close/>
              </a:path>
              <a:path w="275590" h="276860">
                <a:moveTo>
                  <a:pt x="145656" y="165099"/>
                </a:moveTo>
                <a:lnTo>
                  <a:pt x="145469" y="168598"/>
                </a:lnTo>
                <a:lnTo>
                  <a:pt x="145732" y="168909"/>
                </a:lnTo>
                <a:lnTo>
                  <a:pt x="149357" y="165526"/>
                </a:lnTo>
                <a:lnTo>
                  <a:pt x="145656" y="165099"/>
                </a:lnTo>
                <a:close/>
              </a:path>
              <a:path w="275590" h="276860">
                <a:moveTo>
                  <a:pt x="136818" y="158335"/>
                </a:moveTo>
                <a:lnTo>
                  <a:pt x="145469" y="168598"/>
                </a:lnTo>
                <a:lnTo>
                  <a:pt x="145704" y="164368"/>
                </a:lnTo>
                <a:lnTo>
                  <a:pt x="146036" y="159373"/>
                </a:lnTo>
                <a:lnTo>
                  <a:pt x="136818" y="158335"/>
                </a:lnTo>
                <a:close/>
              </a:path>
              <a:path w="275590" h="276860">
                <a:moveTo>
                  <a:pt x="153898" y="161289"/>
                </a:moveTo>
                <a:lnTo>
                  <a:pt x="151390" y="163630"/>
                </a:lnTo>
                <a:lnTo>
                  <a:pt x="151130" y="165731"/>
                </a:lnTo>
                <a:lnTo>
                  <a:pt x="156604" y="166362"/>
                </a:lnTo>
                <a:lnTo>
                  <a:pt x="156722" y="165519"/>
                </a:lnTo>
                <a:lnTo>
                  <a:pt x="156798" y="164368"/>
                </a:lnTo>
                <a:lnTo>
                  <a:pt x="153898" y="161289"/>
                </a:lnTo>
                <a:close/>
              </a:path>
              <a:path w="275590" h="276860">
                <a:moveTo>
                  <a:pt x="151365" y="163653"/>
                </a:moveTo>
                <a:lnTo>
                  <a:pt x="149357" y="165526"/>
                </a:lnTo>
                <a:lnTo>
                  <a:pt x="151130" y="165731"/>
                </a:lnTo>
                <a:lnTo>
                  <a:pt x="151365" y="163653"/>
                </a:lnTo>
                <a:close/>
              </a:path>
              <a:path w="275590" h="276860">
                <a:moveTo>
                  <a:pt x="146036" y="159373"/>
                </a:moveTo>
                <a:lnTo>
                  <a:pt x="145656" y="165099"/>
                </a:lnTo>
                <a:lnTo>
                  <a:pt x="149366" y="165519"/>
                </a:lnTo>
                <a:lnTo>
                  <a:pt x="151365" y="163653"/>
                </a:lnTo>
                <a:lnTo>
                  <a:pt x="151777" y="160019"/>
                </a:lnTo>
                <a:lnTo>
                  <a:pt x="146036" y="159373"/>
                </a:lnTo>
                <a:close/>
              </a:path>
              <a:path w="275590" h="276860">
                <a:moveTo>
                  <a:pt x="156798" y="164368"/>
                </a:moveTo>
                <a:lnTo>
                  <a:pt x="156722" y="165519"/>
                </a:lnTo>
                <a:lnTo>
                  <a:pt x="156781" y="165099"/>
                </a:lnTo>
                <a:lnTo>
                  <a:pt x="156798" y="164368"/>
                </a:lnTo>
                <a:close/>
              </a:path>
              <a:path w="275590" h="276860">
                <a:moveTo>
                  <a:pt x="154216" y="72389"/>
                </a:moveTo>
                <a:lnTo>
                  <a:pt x="151587" y="74929"/>
                </a:lnTo>
                <a:lnTo>
                  <a:pt x="151396" y="78739"/>
                </a:lnTo>
                <a:lnTo>
                  <a:pt x="146471" y="152836"/>
                </a:lnTo>
                <a:lnTo>
                  <a:pt x="153898" y="161289"/>
                </a:lnTo>
                <a:lnTo>
                  <a:pt x="156798" y="164368"/>
                </a:lnTo>
                <a:lnTo>
                  <a:pt x="156846" y="163630"/>
                </a:lnTo>
                <a:lnTo>
                  <a:pt x="154800" y="160019"/>
                </a:lnTo>
                <a:lnTo>
                  <a:pt x="157082" y="160019"/>
                </a:lnTo>
                <a:lnTo>
                  <a:pt x="162585" y="76199"/>
                </a:lnTo>
                <a:lnTo>
                  <a:pt x="160286" y="73659"/>
                </a:lnTo>
                <a:lnTo>
                  <a:pt x="157264" y="73659"/>
                </a:lnTo>
                <a:lnTo>
                  <a:pt x="154216" y="72389"/>
                </a:lnTo>
                <a:close/>
              </a:path>
              <a:path w="275590" h="276860">
                <a:moveTo>
                  <a:pt x="84124" y="152399"/>
                </a:moveTo>
                <a:lnTo>
                  <a:pt x="81102" y="152399"/>
                </a:lnTo>
                <a:lnTo>
                  <a:pt x="78346" y="153669"/>
                </a:lnTo>
                <a:lnTo>
                  <a:pt x="77635" y="160019"/>
                </a:lnTo>
                <a:lnTo>
                  <a:pt x="79794" y="162559"/>
                </a:lnTo>
                <a:lnTo>
                  <a:pt x="82816" y="163829"/>
                </a:lnTo>
                <a:lnTo>
                  <a:pt x="84124" y="152399"/>
                </a:lnTo>
                <a:close/>
              </a:path>
              <a:path w="275590" h="276860">
                <a:moveTo>
                  <a:pt x="146471" y="152836"/>
                </a:moveTo>
                <a:lnTo>
                  <a:pt x="146036" y="159373"/>
                </a:lnTo>
                <a:lnTo>
                  <a:pt x="151777" y="160019"/>
                </a:lnTo>
                <a:lnTo>
                  <a:pt x="151365" y="163653"/>
                </a:lnTo>
                <a:lnTo>
                  <a:pt x="153898" y="161289"/>
                </a:lnTo>
                <a:lnTo>
                  <a:pt x="146471" y="152836"/>
                </a:lnTo>
                <a:close/>
              </a:path>
              <a:path w="275590" h="276860">
                <a:moveTo>
                  <a:pt x="157082" y="160019"/>
                </a:moveTo>
                <a:lnTo>
                  <a:pt x="154800" y="160019"/>
                </a:lnTo>
                <a:lnTo>
                  <a:pt x="156846" y="163630"/>
                </a:lnTo>
                <a:lnTo>
                  <a:pt x="157082" y="160019"/>
                </a:lnTo>
                <a:close/>
              </a:path>
              <a:path w="275590" h="276860">
                <a:moveTo>
                  <a:pt x="88544" y="63499"/>
                </a:moveTo>
                <a:lnTo>
                  <a:pt x="78409" y="68579"/>
                </a:lnTo>
                <a:lnTo>
                  <a:pt x="81165" y="73659"/>
                </a:lnTo>
                <a:lnTo>
                  <a:pt x="82537" y="77469"/>
                </a:lnTo>
                <a:lnTo>
                  <a:pt x="84845" y="81279"/>
                </a:lnTo>
                <a:lnTo>
                  <a:pt x="87677" y="86359"/>
                </a:lnTo>
                <a:lnTo>
                  <a:pt x="91038" y="92709"/>
                </a:lnTo>
                <a:lnTo>
                  <a:pt x="104311" y="114299"/>
                </a:lnTo>
                <a:lnTo>
                  <a:pt x="115879" y="132079"/>
                </a:lnTo>
                <a:lnTo>
                  <a:pt x="129674" y="149859"/>
                </a:lnTo>
                <a:lnTo>
                  <a:pt x="136818" y="158335"/>
                </a:lnTo>
                <a:lnTo>
                  <a:pt x="146036" y="159373"/>
                </a:lnTo>
                <a:lnTo>
                  <a:pt x="146471" y="152836"/>
                </a:lnTo>
                <a:lnTo>
                  <a:pt x="138277" y="143509"/>
                </a:lnTo>
                <a:lnTo>
                  <a:pt x="124844" y="125729"/>
                </a:lnTo>
                <a:lnTo>
                  <a:pt x="113568" y="109219"/>
                </a:lnTo>
                <a:lnTo>
                  <a:pt x="104419" y="93979"/>
                </a:lnTo>
                <a:lnTo>
                  <a:pt x="99034" y="85089"/>
                </a:lnTo>
                <a:lnTo>
                  <a:pt x="95046" y="77469"/>
                </a:lnTo>
                <a:lnTo>
                  <a:pt x="91097" y="69849"/>
                </a:lnTo>
                <a:lnTo>
                  <a:pt x="88544" y="63499"/>
                </a:lnTo>
                <a:close/>
              </a:path>
              <a:path w="275590" h="276860">
                <a:moveTo>
                  <a:pt x="84099" y="59689"/>
                </a:moveTo>
                <a:lnTo>
                  <a:pt x="78511" y="62229"/>
                </a:lnTo>
                <a:lnTo>
                  <a:pt x="77203" y="64769"/>
                </a:lnTo>
                <a:lnTo>
                  <a:pt x="78409" y="68579"/>
                </a:lnTo>
                <a:lnTo>
                  <a:pt x="88544" y="63499"/>
                </a:lnTo>
                <a:lnTo>
                  <a:pt x="87337" y="60959"/>
                </a:lnTo>
                <a:lnTo>
                  <a:pt x="84099" y="59689"/>
                </a:lnTo>
                <a:close/>
              </a:path>
              <a:path w="275590" h="276860">
                <a:moveTo>
                  <a:pt x="157546" y="10159"/>
                </a:moveTo>
                <a:lnTo>
                  <a:pt x="31203" y="10159"/>
                </a:lnTo>
                <a:lnTo>
                  <a:pt x="43967" y="11429"/>
                </a:lnTo>
                <a:lnTo>
                  <a:pt x="74405" y="11429"/>
                </a:lnTo>
                <a:lnTo>
                  <a:pt x="108830" y="13969"/>
                </a:lnTo>
                <a:lnTo>
                  <a:pt x="160959" y="21589"/>
                </a:lnTo>
                <a:lnTo>
                  <a:pt x="176919" y="26669"/>
                </a:lnTo>
                <a:lnTo>
                  <a:pt x="191360" y="30479"/>
                </a:lnTo>
                <a:lnTo>
                  <a:pt x="203958" y="36829"/>
                </a:lnTo>
                <a:lnTo>
                  <a:pt x="214388" y="43179"/>
                </a:lnTo>
                <a:lnTo>
                  <a:pt x="221005" y="34289"/>
                </a:lnTo>
                <a:lnTo>
                  <a:pt x="209171" y="26669"/>
                </a:lnTo>
                <a:lnTo>
                  <a:pt x="195321" y="20319"/>
                </a:lnTo>
                <a:lnTo>
                  <a:pt x="179902" y="15239"/>
                </a:lnTo>
                <a:lnTo>
                  <a:pt x="163360" y="11429"/>
                </a:lnTo>
                <a:lnTo>
                  <a:pt x="157546" y="10159"/>
                </a:lnTo>
                <a:close/>
              </a:path>
              <a:path w="275590" h="276860">
                <a:moveTo>
                  <a:pt x="221005" y="34289"/>
                </a:moveTo>
                <a:lnTo>
                  <a:pt x="214388" y="43179"/>
                </a:lnTo>
                <a:lnTo>
                  <a:pt x="217690" y="39369"/>
                </a:lnTo>
                <a:lnTo>
                  <a:pt x="225838" y="39369"/>
                </a:lnTo>
                <a:lnTo>
                  <a:pt x="221005" y="34289"/>
                </a:lnTo>
                <a:close/>
              </a:path>
              <a:path w="275590" h="276860">
                <a:moveTo>
                  <a:pt x="58834" y="0"/>
                </a:moveTo>
                <a:lnTo>
                  <a:pt x="5283" y="0"/>
                </a:lnTo>
                <a:lnTo>
                  <a:pt x="5753" y="11429"/>
                </a:lnTo>
                <a:lnTo>
                  <a:pt x="11094" y="11429"/>
                </a:lnTo>
                <a:lnTo>
                  <a:pt x="11023" y="5079"/>
                </a:lnTo>
                <a:lnTo>
                  <a:pt x="127965" y="5079"/>
                </a:lnTo>
                <a:lnTo>
                  <a:pt x="109896" y="3809"/>
                </a:lnTo>
                <a:lnTo>
                  <a:pt x="92113" y="1269"/>
                </a:lnTo>
                <a:lnTo>
                  <a:pt x="74961" y="1269"/>
                </a:lnTo>
                <a:lnTo>
                  <a:pt x="58834" y="0"/>
                </a:lnTo>
                <a:close/>
              </a:path>
              <a:path w="275590" h="276860">
                <a:moveTo>
                  <a:pt x="127965" y="5079"/>
                </a:moveTo>
                <a:lnTo>
                  <a:pt x="11023" y="5079"/>
                </a:lnTo>
                <a:lnTo>
                  <a:pt x="11094" y="11429"/>
                </a:lnTo>
                <a:lnTo>
                  <a:pt x="17005" y="11429"/>
                </a:lnTo>
                <a:lnTo>
                  <a:pt x="23380" y="10159"/>
                </a:lnTo>
                <a:lnTo>
                  <a:pt x="157546" y="10159"/>
                </a:lnTo>
                <a:lnTo>
                  <a:pt x="145919" y="7619"/>
                </a:lnTo>
                <a:lnTo>
                  <a:pt x="127965" y="5079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52307" y="4791910"/>
            <a:ext cx="286385" cy="121285"/>
          </a:xfrm>
          <a:custGeom>
            <a:avLst/>
            <a:gdLst/>
            <a:ahLst/>
            <a:cxnLst/>
            <a:rect l="l" t="t" r="r" b="b"/>
            <a:pathLst>
              <a:path w="286385" h="121285">
                <a:moveTo>
                  <a:pt x="61798" y="0"/>
                </a:moveTo>
                <a:lnTo>
                  <a:pt x="40708" y="3748"/>
                </a:lnTo>
                <a:lnTo>
                  <a:pt x="20735" y="15039"/>
                </a:lnTo>
                <a:lnTo>
                  <a:pt x="5844" y="33947"/>
                </a:lnTo>
                <a:lnTo>
                  <a:pt x="0" y="60540"/>
                </a:lnTo>
                <a:lnTo>
                  <a:pt x="5844" y="87129"/>
                </a:lnTo>
                <a:lnTo>
                  <a:pt x="20735" y="106037"/>
                </a:lnTo>
                <a:lnTo>
                  <a:pt x="40708" y="117331"/>
                </a:lnTo>
                <a:lnTo>
                  <a:pt x="61798" y="121081"/>
                </a:lnTo>
                <a:lnTo>
                  <a:pt x="61798" y="110058"/>
                </a:lnTo>
                <a:lnTo>
                  <a:pt x="44188" y="106930"/>
                </a:lnTo>
                <a:lnTo>
                  <a:pt x="27809" y="97591"/>
                </a:lnTo>
                <a:lnTo>
                  <a:pt x="15731" y="82106"/>
                </a:lnTo>
                <a:lnTo>
                  <a:pt x="11023" y="60540"/>
                </a:lnTo>
                <a:lnTo>
                  <a:pt x="15731" y="38973"/>
                </a:lnTo>
                <a:lnTo>
                  <a:pt x="27809" y="23483"/>
                </a:lnTo>
                <a:lnTo>
                  <a:pt x="44188" y="14140"/>
                </a:lnTo>
                <a:lnTo>
                  <a:pt x="61798" y="11010"/>
                </a:lnTo>
                <a:lnTo>
                  <a:pt x="61798" y="0"/>
                </a:lnTo>
                <a:close/>
              </a:path>
              <a:path w="286385" h="121285">
                <a:moveTo>
                  <a:pt x="107975" y="87172"/>
                </a:moveTo>
                <a:lnTo>
                  <a:pt x="98699" y="95881"/>
                </a:lnTo>
                <a:lnTo>
                  <a:pt x="88715" y="103177"/>
                </a:lnTo>
                <a:lnTo>
                  <a:pt x="76817" y="108193"/>
                </a:lnTo>
                <a:lnTo>
                  <a:pt x="61798" y="110058"/>
                </a:lnTo>
                <a:lnTo>
                  <a:pt x="61798" y="121081"/>
                </a:lnTo>
                <a:lnTo>
                  <a:pt x="79999" y="118744"/>
                </a:lnTo>
                <a:lnTo>
                  <a:pt x="94289" y="112679"/>
                </a:lnTo>
                <a:lnTo>
                  <a:pt x="105805" y="104306"/>
                </a:lnTo>
                <a:lnTo>
                  <a:pt x="115684" y="95046"/>
                </a:lnTo>
                <a:lnTo>
                  <a:pt x="107975" y="87172"/>
                </a:lnTo>
                <a:close/>
              </a:path>
              <a:path w="286385" h="121285">
                <a:moveTo>
                  <a:pt x="147358" y="57048"/>
                </a:moveTo>
                <a:lnTo>
                  <a:pt x="175625" y="103833"/>
                </a:lnTo>
                <a:lnTo>
                  <a:pt x="224409" y="121081"/>
                </a:lnTo>
                <a:lnTo>
                  <a:pt x="224409" y="110058"/>
                </a:lnTo>
                <a:lnTo>
                  <a:pt x="201393" y="106143"/>
                </a:lnTo>
                <a:lnTo>
                  <a:pt x="182483" y="95202"/>
                </a:lnTo>
                <a:lnTo>
                  <a:pt x="165273" y="78436"/>
                </a:lnTo>
                <a:lnTo>
                  <a:pt x="147358" y="57048"/>
                </a:lnTo>
                <a:close/>
              </a:path>
              <a:path w="286385" h="121285">
                <a:moveTo>
                  <a:pt x="224409" y="0"/>
                </a:moveTo>
                <a:lnTo>
                  <a:pt x="224409" y="11010"/>
                </a:lnTo>
                <a:lnTo>
                  <a:pt x="242006" y="14140"/>
                </a:lnTo>
                <a:lnTo>
                  <a:pt x="258381" y="23483"/>
                </a:lnTo>
                <a:lnTo>
                  <a:pt x="270461" y="38973"/>
                </a:lnTo>
                <a:lnTo>
                  <a:pt x="275170" y="60540"/>
                </a:lnTo>
                <a:lnTo>
                  <a:pt x="270461" y="82106"/>
                </a:lnTo>
                <a:lnTo>
                  <a:pt x="258381" y="97591"/>
                </a:lnTo>
                <a:lnTo>
                  <a:pt x="242006" y="106930"/>
                </a:lnTo>
                <a:lnTo>
                  <a:pt x="224409" y="110058"/>
                </a:lnTo>
                <a:lnTo>
                  <a:pt x="224409" y="121081"/>
                </a:lnTo>
                <a:lnTo>
                  <a:pt x="245496" y="117331"/>
                </a:lnTo>
                <a:lnTo>
                  <a:pt x="265464" y="106037"/>
                </a:lnTo>
                <a:lnTo>
                  <a:pt x="280351" y="87129"/>
                </a:lnTo>
                <a:lnTo>
                  <a:pt x="286194" y="60540"/>
                </a:lnTo>
                <a:lnTo>
                  <a:pt x="280351" y="33947"/>
                </a:lnTo>
                <a:lnTo>
                  <a:pt x="265464" y="15039"/>
                </a:lnTo>
                <a:lnTo>
                  <a:pt x="245496" y="3748"/>
                </a:lnTo>
                <a:lnTo>
                  <a:pt x="224409" y="0"/>
                </a:lnTo>
                <a:close/>
              </a:path>
              <a:path w="286385" h="121285">
                <a:moveTo>
                  <a:pt x="110147" y="85039"/>
                </a:moveTo>
                <a:lnTo>
                  <a:pt x="107975" y="87172"/>
                </a:lnTo>
                <a:lnTo>
                  <a:pt x="115684" y="95046"/>
                </a:lnTo>
                <a:lnTo>
                  <a:pt x="117856" y="92925"/>
                </a:lnTo>
                <a:lnTo>
                  <a:pt x="117894" y="89433"/>
                </a:lnTo>
                <a:lnTo>
                  <a:pt x="113639" y="85077"/>
                </a:lnTo>
                <a:lnTo>
                  <a:pt x="110147" y="85039"/>
                </a:lnTo>
                <a:close/>
              </a:path>
              <a:path w="286385" h="121285">
                <a:moveTo>
                  <a:pt x="61798" y="0"/>
                </a:moveTo>
                <a:lnTo>
                  <a:pt x="61798" y="11010"/>
                </a:lnTo>
                <a:lnTo>
                  <a:pt x="84799" y="14925"/>
                </a:lnTo>
                <a:lnTo>
                  <a:pt x="103701" y="25866"/>
                </a:lnTo>
                <a:lnTo>
                  <a:pt x="120909" y="42632"/>
                </a:lnTo>
                <a:lnTo>
                  <a:pt x="138823" y="64020"/>
                </a:lnTo>
                <a:lnTo>
                  <a:pt x="147358" y="57048"/>
                </a:lnTo>
                <a:lnTo>
                  <a:pt x="129311" y="35441"/>
                </a:lnTo>
                <a:lnTo>
                  <a:pt x="110564" y="17241"/>
                </a:lnTo>
                <a:lnTo>
                  <a:pt x="88823" y="4682"/>
                </a:lnTo>
                <a:lnTo>
                  <a:pt x="61798" y="0"/>
                </a:lnTo>
                <a:close/>
              </a:path>
              <a:path w="286385" h="121285">
                <a:moveTo>
                  <a:pt x="170510" y="26022"/>
                </a:moveTo>
                <a:lnTo>
                  <a:pt x="168338" y="28155"/>
                </a:lnTo>
                <a:lnTo>
                  <a:pt x="168300" y="31648"/>
                </a:lnTo>
                <a:lnTo>
                  <a:pt x="172542" y="35991"/>
                </a:lnTo>
                <a:lnTo>
                  <a:pt x="176034" y="36029"/>
                </a:lnTo>
                <a:lnTo>
                  <a:pt x="178219" y="33908"/>
                </a:lnTo>
                <a:lnTo>
                  <a:pt x="170510" y="26022"/>
                </a:lnTo>
                <a:close/>
              </a:path>
              <a:path w="286385" h="121285">
                <a:moveTo>
                  <a:pt x="224409" y="0"/>
                </a:moveTo>
                <a:lnTo>
                  <a:pt x="205234" y="3223"/>
                </a:lnTo>
                <a:lnTo>
                  <a:pt x="189434" y="10763"/>
                </a:lnTo>
                <a:lnTo>
                  <a:pt x="177647" y="19427"/>
                </a:lnTo>
                <a:lnTo>
                  <a:pt x="170510" y="26022"/>
                </a:lnTo>
                <a:lnTo>
                  <a:pt x="178219" y="33908"/>
                </a:lnTo>
                <a:lnTo>
                  <a:pt x="184957" y="27700"/>
                </a:lnTo>
                <a:lnTo>
                  <a:pt x="195256" y="20121"/>
                </a:lnTo>
                <a:lnTo>
                  <a:pt x="208583" y="13711"/>
                </a:lnTo>
                <a:lnTo>
                  <a:pt x="224409" y="11010"/>
                </a:lnTo>
                <a:lnTo>
                  <a:pt x="224409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4552901"/>
            <a:ext cx="5328285" cy="3007360"/>
          </a:xfrm>
          <a:custGeom>
            <a:avLst/>
            <a:gdLst/>
            <a:ahLst/>
            <a:cxnLst/>
            <a:rect l="l" t="t" r="r" b="b"/>
            <a:pathLst>
              <a:path w="5328285" h="3007359">
                <a:moveTo>
                  <a:pt x="0" y="0"/>
                </a:moveTo>
                <a:lnTo>
                  <a:pt x="0" y="3007103"/>
                </a:lnTo>
                <a:lnTo>
                  <a:pt x="5328005" y="3007103"/>
                </a:lnTo>
                <a:lnTo>
                  <a:pt x="5328005" y="813340"/>
                </a:lnTo>
                <a:lnTo>
                  <a:pt x="2688242" y="813340"/>
                </a:lnTo>
                <a:lnTo>
                  <a:pt x="0" y="0"/>
                </a:lnTo>
                <a:close/>
              </a:path>
              <a:path w="5328285" h="3007359">
                <a:moveTo>
                  <a:pt x="5328005" y="372"/>
                </a:moveTo>
                <a:lnTo>
                  <a:pt x="2688242" y="813340"/>
                </a:lnTo>
                <a:lnTo>
                  <a:pt x="5328005" y="813340"/>
                </a:lnTo>
                <a:lnTo>
                  <a:pt x="5328005" y="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771300" y="485067"/>
            <a:ext cx="1826018" cy="1426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80821" y="1835137"/>
            <a:ext cx="4447184" cy="4304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645875" y="6241450"/>
            <a:ext cx="2064385" cy="3962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b="1" spc="254" dirty="0">
                <a:solidFill>
                  <a:srgbClr val="1D1E1C"/>
                </a:solidFill>
                <a:latin typeface="Calibri"/>
                <a:cs typeface="Calibri"/>
              </a:rPr>
              <a:t>Евролос</a:t>
            </a:r>
            <a:r>
              <a:rPr sz="2400" b="1" spc="5" dirty="0">
                <a:solidFill>
                  <a:srgbClr val="1D1E1C"/>
                </a:solidFill>
                <a:latin typeface="Calibri"/>
                <a:cs typeface="Calibri"/>
              </a:rPr>
              <a:t> </a:t>
            </a:r>
            <a:r>
              <a:rPr sz="2400" b="1" spc="250" dirty="0">
                <a:solidFill>
                  <a:srgbClr val="10B8E2"/>
                </a:solidFill>
                <a:latin typeface="Calibri"/>
                <a:cs typeface="Calibri"/>
              </a:rPr>
              <a:t>ЭКО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32085" y="2703855"/>
            <a:ext cx="4359280" cy="3708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740994" y="6646929"/>
            <a:ext cx="3785235" cy="748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08965" marR="499109" indent="6985" algn="ctr">
              <a:lnSpc>
                <a:spcPct val="113700"/>
              </a:lnSpc>
              <a:spcBef>
                <a:spcPts val="90"/>
              </a:spcBef>
            </a:pPr>
            <a:r>
              <a:rPr sz="1350" spc="135" dirty="0">
                <a:solidFill>
                  <a:srgbClr val="7C878E"/>
                </a:solidFill>
                <a:latin typeface="Calibri"/>
                <a:cs typeface="Calibri"/>
              </a:rPr>
              <a:t>Технический </a:t>
            </a:r>
            <a:r>
              <a:rPr sz="1350" spc="150" dirty="0">
                <a:solidFill>
                  <a:srgbClr val="7C878E"/>
                </a:solidFill>
                <a:latin typeface="Calibri"/>
                <a:cs typeface="Calibri"/>
              </a:rPr>
              <a:t>паспорт  Руководство по</a:t>
            </a:r>
            <a:r>
              <a:rPr sz="1350" spc="-100" dirty="0">
                <a:solidFill>
                  <a:srgbClr val="7C878E"/>
                </a:solidFill>
                <a:latin typeface="Calibri"/>
                <a:cs typeface="Calibri"/>
              </a:rPr>
              <a:t> </a:t>
            </a:r>
            <a:r>
              <a:rPr sz="1350" spc="150" dirty="0">
                <a:solidFill>
                  <a:srgbClr val="7C878E"/>
                </a:solidFill>
                <a:latin typeface="Calibri"/>
                <a:cs typeface="Calibri"/>
              </a:rPr>
              <a:t>эксплуатации</a:t>
            </a:r>
            <a:endParaRPr sz="135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34"/>
              </a:spcBef>
            </a:pPr>
            <a:r>
              <a:rPr sz="1400" b="1" dirty="0">
                <a:solidFill>
                  <a:srgbClr val="0000FF"/>
                </a:solidFill>
                <a:latin typeface="Minion Pro"/>
                <a:cs typeface="Minion Pro"/>
                <a:hlinkClick r:id="rId5"/>
              </a:rPr>
              <a:t>Проточный водонагреватель -</a:t>
            </a:r>
            <a:r>
              <a:rPr sz="1400" b="1" spc="-90" dirty="0">
                <a:solidFill>
                  <a:srgbClr val="0000FF"/>
                </a:solidFill>
                <a:latin typeface="Minion Pro"/>
                <a:cs typeface="Minion Pro"/>
                <a:hlinkClick r:id="rId5"/>
              </a:rPr>
              <a:t> </a:t>
            </a:r>
            <a:r>
              <a:rPr sz="1400" b="1" dirty="0">
                <a:solidFill>
                  <a:srgbClr val="0000FF"/>
                </a:solidFill>
                <a:latin typeface="Minion Pro"/>
                <a:cs typeface="Minion Pro"/>
                <a:hlinkClick r:id="rId5"/>
              </a:rPr>
              <a:t>водонагреватели</a:t>
            </a:r>
            <a:endParaRPr sz="1400" dirty="0">
              <a:latin typeface="Minion Pro"/>
              <a:cs typeface="Minion Pr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005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35999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32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34560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300" y="453922"/>
            <a:ext cx="4273550" cy="55943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900" spc="-20" dirty="0">
                <a:latin typeface="Arial"/>
                <a:cs typeface="Arial"/>
              </a:rPr>
              <a:t>лизация. </a:t>
            </a:r>
            <a:r>
              <a:rPr sz="900" spc="-15" dirty="0">
                <a:latin typeface="Arial"/>
                <a:cs typeface="Arial"/>
              </a:rPr>
              <a:t>Наружные </a:t>
            </a:r>
            <a:r>
              <a:rPr sz="900" spc="-20" dirty="0">
                <a:latin typeface="Arial"/>
                <a:cs typeface="Arial"/>
              </a:rPr>
              <a:t>сети и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сооружения.</a:t>
            </a:r>
            <a:endParaRPr sz="900">
              <a:latin typeface="Arial"/>
              <a:cs typeface="Arial"/>
            </a:endParaRPr>
          </a:p>
          <a:p>
            <a:pPr marL="12700" marR="5080" indent="179705">
              <a:lnSpc>
                <a:spcPct val="129700"/>
              </a:lnSpc>
            </a:pPr>
            <a:r>
              <a:rPr sz="900" spc="-25" dirty="0">
                <a:latin typeface="Arial"/>
                <a:cs typeface="Arial"/>
              </a:rPr>
              <a:t>Обратите </a:t>
            </a:r>
            <a:r>
              <a:rPr sz="900" spc="-20" dirty="0">
                <a:latin typeface="Arial"/>
                <a:cs typeface="Arial"/>
              </a:rPr>
              <a:t>внимание, что </a:t>
            </a:r>
            <a:r>
              <a:rPr sz="900" spc="-10" dirty="0">
                <a:latin typeface="Arial"/>
                <a:cs typeface="Arial"/>
              </a:rPr>
              <a:t>все </a:t>
            </a:r>
            <a:r>
              <a:rPr sz="900" spc="-20" dirty="0">
                <a:latin typeface="Arial"/>
                <a:cs typeface="Arial"/>
              </a:rPr>
              <a:t>действия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spc="-15" dirty="0">
                <a:latin typeface="Arial"/>
                <a:cs typeface="Arial"/>
              </a:rPr>
              <a:t>монтаже </a:t>
            </a:r>
            <a:r>
              <a:rPr sz="900" spc="-10" dirty="0">
                <a:latin typeface="Arial"/>
                <a:cs typeface="Arial"/>
              </a:rPr>
              <a:t>производятся </a:t>
            </a:r>
            <a:r>
              <a:rPr sz="900" spc="-15" dirty="0">
                <a:latin typeface="Arial"/>
                <a:cs typeface="Arial"/>
              </a:rPr>
              <a:t>вручную,  </a:t>
            </a:r>
            <a:r>
              <a:rPr sz="900" dirty="0">
                <a:latin typeface="Arial"/>
                <a:cs typeface="Arial"/>
              </a:rPr>
              <a:t>кроме </a:t>
            </a:r>
            <a:r>
              <a:rPr sz="900" spc="-20" dirty="0">
                <a:latin typeface="Arial"/>
                <a:cs typeface="Arial"/>
              </a:rPr>
              <a:t>рытья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котлована!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300" y="1182955"/>
            <a:ext cx="164274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200" dirty="0">
                <a:solidFill>
                  <a:srgbClr val="E30613"/>
                </a:solidFill>
                <a:latin typeface="Calibri"/>
                <a:cs typeface="Calibri"/>
              </a:rPr>
              <a:t>З</a:t>
            </a:r>
            <a:r>
              <a:rPr sz="1600" b="1" spc="240" dirty="0">
                <a:solidFill>
                  <a:srgbClr val="E30613"/>
                </a:solidFill>
                <a:latin typeface="Calibri"/>
                <a:cs typeface="Calibri"/>
              </a:rPr>
              <a:t>АПРЕЩАЕ</a:t>
            </a:r>
            <a:r>
              <a:rPr sz="1600" b="1" spc="120" dirty="0">
                <a:solidFill>
                  <a:srgbClr val="E30613"/>
                </a:solidFill>
                <a:latin typeface="Calibri"/>
                <a:cs typeface="Calibri"/>
              </a:rPr>
              <a:t>Т</a:t>
            </a:r>
            <a:r>
              <a:rPr sz="1600" b="1" spc="235" dirty="0">
                <a:solidFill>
                  <a:srgbClr val="E30613"/>
                </a:solidFill>
                <a:latin typeface="Calibri"/>
                <a:cs typeface="Calibri"/>
              </a:rPr>
              <a:t>СЯ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273" y="1408964"/>
            <a:ext cx="4274185" cy="5891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0" marR="5080" indent="-215900">
              <a:lnSpc>
                <a:spcPct val="129700"/>
              </a:lnSpc>
              <a:spcBef>
                <a:spcPts val="100"/>
              </a:spcBef>
              <a:buChar char="–"/>
              <a:tabLst>
                <a:tab pos="444500" algn="l"/>
                <a:tab pos="445134" algn="l"/>
              </a:tabLst>
            </a:pPr>
            <a:r>
              <a:rPr sz="900" spc="-25" dirty="0">
                <a:latin typeface="Arial"/>
                <a:cs typeface="Arial"/>
              </a:rPr>
              <a:t>Заглубляться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10" dirty="0">
                <a:latin typeface="Arial"/>
                <a:cs typeface="Arial"/>
              </a:rPr>
              <a:t>грунт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30" dirty="0">
                <a:latin typeface="Arial"/>
                <a:cs typeface="Arial"/>
              </a:rPr>
              <a:t>глубину более </a:t>
            </a:r>
            <a:r>
              <a:rPr sz="900" spc="-10" dirty="0">
                <a:latin typeface="Arial"/>
                <a:cs typeface="Arial"/>
              </a:rPr>
              <a:t>1м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15" dirty="0">
                <a:latin typeface="Arial"/>
                <a:cs typeface="Arial"/>
              </a:rPr>
              <a:t>верхнего </a:t>
            </a:r>
            <a:r>
              <a:rPr sz="900" dirty="0">
                <a:latin typeface="Arial"/>
                <a:cs typeface="Arial"/>
              </a:rPr>
              <a:t>края </a:t>
            </a:r>
            <a:r>
              <a:rPr sz="900" spc="-10" dirty="0">
                <a:latin typeface="Arial"/>
                <a:cs typeface="Arial"/>
              </a:rPr>
              <a:t>Септика </a:t>
            </a:r>
            <a:r>
              <a:rPr sz="900" spc="-15" dirty="0">
                <a:latin typeface="Arial"/>
                <a:cs typeface="Arial"/>
              </a:rPr>
              <a:t>до  </a:t>
            </a:r>
            <a:r>
              <a:rPr sz="900" spc="-10" dirty="0">
                <a:latin typeface="Arial"/>
                <a:cs typeface="Arial"/>
              </a:rPr>
              <a:t>поверхности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грунта.</a:t>
            </a:r>
            <a:endParaRPr sz="900">
              <a:latin typeface="Arial"/>
              <a:cs typeface="Arial"/>
            </a:endParaRPr>
          </a:p>
          <a:p>
            <a:pPr marL="444500" marR="5080" indent="-215900">
              <a:lnSpc>
                <a:spcPct val="129700"/>
              </a:lnSpc>
              <a:buChar char="–"/>
              <a:tabLst>
                <a:tab pos="444500" algn="l"/>
                <a:tab pos="445134" algn="l"/>
              </a:tabLst>
            </a:pPr>
            <a:r>
              <a:rPr sz="900" spc="-10" dirty="0">
                <a:latin typeface="Arial"/>
                <a:cs typeface="Arial"/>
              </a:rPr>
              <a:t>При обратной </a:t>
            </a:r>
            <a:r>
              <a:rPr sz="900" spc="-5" dirty="0">
                <a:latin typeface="Arial"/>
                <a:cs typeface="Arial"/>
              </a:rPr>
              <a:t>засыпке </a:t>
            </a:r>
            <a:r>
              <a:rPr sz="900" spc="-10" dirty="0">
                <a:latin typeface="Arial"/>
                <a:cs typeface="Arial"/>
              </a:rPr>
              <a:t>Септика </a:t>
            </a:r>
            <a:r>
              <a:rPr sz="900" spc="-30" dirty="0">
                <a:latin typeface="Arial"/>
                <a:cs typeface="Arial"/>
              </a:rPr>
              <a:t>«Евролос </a:t>
            </a:r>
            <a:r>
              <a:rPr sz="900" spc="-35" dirty="0">
                <a:latin typeface="Arial"/>
                <a:cs typeface="Arial"/>
              </a:rPr>
              <a:t>ЭКО» </a:t>
            </a:r>
            <a:r>
              <a:rPr sz="900" spc="-20" dirty="0">
                <a:latin typeface="Arial"/>
                <a:cs typeface="Arial"/>
              </a:rPr>
              <a:t>запрещается</a:t>
            </a:r>
            <a:r>
              <a:rPr sz="900" spc="-17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применение  строительной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техники.</a:t>
            </a:r>
            <a:endParaRPr sz="900">
              <a:latin typeface="Arial"/>
              <a:cs typeface="Arial"/>
            </a:endParaRPr>
          </a:p>
          <a:p>
            <a:pPr marL="444500" indent="-215900">
              <a:lnSpc>
                <a:spcPct val="100000"/>
              </a:lnSpc>
              <a:spcBef>
                <a:spcPts val="320"/>
              </a:spcBef>
              <a:buChar char="–"/>
              <a:tabLst>
                <a:tab pos="444500" algn="l"/>
                <a:tab pos="445134" algn="l"/>
              </a:tabLst>
            </a:pPr>
            <a:r>
              <a:rPr sz="900" spc="-30" dirty="0">
                <a:latin typeface="Arial"/>
                <a:cs typeface="Arial"/>
              </a:rPr>
              <a:t>Уплотнение </a:t>
            </a:r>
            <a:r>
              <a:rPr sz="900" spc="-15" dirty="0">
                <a:latin typeface="Arial"/>
                <a:cs typeface="Arial"/>
              </a:rPr>
              <a:t>грунта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10" dirty="0">
                <a:latin typeface="Arial"/>
                <a:cs typeface="Arial"/>
              </a:rPr>
              <a:t>помощью </a:t>
            </a:r>
            <a:r>
              <a:rPr sz="900" spc="-20" dirty="0">
                <a:latin typeface="Arial"/>
                <a:cs typeface="Arial"/>
              </a:rPr>
              <a:t>строительной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техники.</a:t>
            </a:r>
            <a:endParaRPr sz="900">
              <a:latin typeface="Arial"/>
              <a:cs typeface="Arial"/>
            </a:endParaRPr>
          </a:p>
          <a:p>
            <a:pPr marL="444500" indent="-215900">
              <a:lnSpc>
                <a:spcPct val="100000"/>
              </a:lnSpc>
              <a:spcBef>
                <a:spcPts val="320"/>
              </a:spcBef>
              <a:buChar char="–"/>
              <a:tabLst>
                <a:tab pos="444500" algn="l"/>
                <a:tab pos="445134" algn="l"/>
              </a:tabLst>
            </a:pPr>
            <a:r>
              <a:rPr sz="900" spc="-20" dirty="0">
                <a:latin typeface="Arial"/>
                <a:cs typeface="Arial"/>
              </a:rPr>
              <a:t>Нанесение </a:t>
            </a:r>
            <a:r>
              <a:rPr sz="900" spc="-15" dirty="0">
                <a:latin typeface="Arial"/>
                <a:cs typeface="Arial"/>
              </a:rPr>
              <a:t>механических </a:t>
            </a:r>
            <a:r>
              <a:rPr sz="900" spc="-10" dirty="0">
                <a:latin typeface="Arial"/>
                <a:cs typeface="Arial"/>
              </a:rPr>
              <a:t>повреждений колющими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предметами.</a:t>
            </a:r>
            <a:endParaRPr sz="900">
              <a:latin typeface="Arial"/>
              <a:cs typeface="Arial"/>
            </a:endParaRPr>
          </a:p>
          <a:p>
            <a:pPr marL="444500" marR="5080" indent="-215900">
              <a:lnSpc>
                <a:spcPct val="129700"/>
              </a:lnSpc>
              <a:buChar char="–"/>
              <a:tabLst>
                <a:tab pos="444500" algn="l"/>
                <a:tab pos="445134" algn="l"/>
              </a:tabLst>
            </a:pPr>
            <a:r>
              <a:rPr sz="900" spc="-10" dirty="0">
                <a:latin typeface="Arial"/>
                <a:cs typeface="Arial"/>
              </a:rPr>
              <a:t>При </a:t>
            </a:r>
            <a:r>
              <a:rPr sz="900" spc="-15" dirty="0">
                <a:latin typeface="Arial"/>
                <a:cs typeface="Arial"/>
              </a:rPr>
              <a:t>эксплуатации </a:t>
            </a:r>
            <a:r>
              <a:rPr sz="900" spc="-20" dirty="0">
                <a:latin typeface="Arial"/>
                <a:cs typeface="Arial"/>
              </a:rPr>
              <a:t>необходимо </a:t>
            </a:r>
            <a:r>
              <a:rPr sz="900" spc="-10" dirty="0">
                <a:latin typeface="Arial"/>
                <a:cs typeface="Arial"/>
              </a:rPr>
              <a:t>исключить </a:t>
            </a:r>
            <a:r>
              <a:rPr sz="900" spc="-5" dirty="0">
                <a:latin typeface="Arial"/>
                <a:cs typeface="Arial"/>
              </a:rPr>
              <a:t>проезд </a:t>
            </a:r>
            <a:r>
              <a:rPr sz="900" spc="-15" dirty="0">
                <a:latin typeface="Arial"/>
                <a:cs typeface="Arial"/>
              </a:rPr>
              <a:t>транспорта </a:t>
            </a:r>
            <a:r>
              <a:rPr sz="900" spc="-25" dirty="0">
                <a:latin typeface="Arial"/>
                <a:cs typeface="Arial"/>
              </a:rPr>
              <a:t>над </a:t>
            </a:r>
            <a:r>
              <a:rPr sz="900" spc="-10" dirty="0">
                <a:latin typeface="Arial"/>
                <a:cs typeface="Arial"/>
              </a:rPr>
              <a:t>очист-  </a:t>
            </a:r>
            <a:r>
              <a:rPr sz="900" spc="-25" dirty="0">
                <a:latin typeface="Arial"/>
                <a:cs typeface="Arial"/>
              </a:rPr>
              <a:t>ными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сооружениями.</a:t>
            </a:r>
            <a:endParaRPr sz="900">
              <a:latin typeface="Arial"/>
              <a:cs typeface="Arial"/>
            </a:endParaRPr>
          </a:p>
          <a:p>
            <a:pPr marL="444500" marR="5080" algn="just">
              <a:lnSpc>
                <a:spcPct val="129700"/>
              </a:lnSpc>
            </a:pPr>
            <a:r>
              <a:rPr sz="900" spc="-45" dirty="0">
                <a:latin typeface="Arial"/>
                <a:cs typeface="Arial"/>
              </a:rPr>
              <a:t>(Если </a:t>
            </a:r>
            <a:r>
              <a:rPr sz="900" spc="-25" dirty="0">
                <a:latin typeface="Arial"/>
                <a:cs typeface="Arial"/>
              </a:rPr>
              <a:t>предполагается </a:t>
            </a:r>
            <a:r>
              <a:rPr sz="900" spc="-5" dirty="0">
                <a:latin typeface="Arial"/>
                <a:cs typeface="Arial"/>
              </a:rPr>
              <a:t>проезд </a:t>
            </a:r>
            <a:r>
              <a:rPr sz="900" spc="-10" dirty="0">
                <a:latin typeface="Arial"/>
                <a:cs typeface="Arial"/>
              </a:rPr>
              <a:t>транспорта, </a:t>
            </a:r>
            <a:r>
              <a:rPr sz="900" spc="-20" dirty="0">
                <a:latin typeface="Arial"/>
                <a:cs typeface="Arial"/>
              </a:rPr>
              <a:t>необходимо залить </a:t>
            </a:r>
            <a:r>
              <a:rPr sz="900" spc="-15" dirty="0">
                <a:latin typeface="Arial"/>
                <a:cs typeface="Arial"/>
              </a:rPr>
              <a:t>сверху  </a:t>
            </a:r>
            <a:r>
              <a:rPr sz="900" spc="-5" dirty="0">
                <a:latin typeface="Arial"/>
                <a:cs typeface="Arial"/>
              </a:rPr>
              <a:t>очистного </a:t>
            </a:r>
            <a:r>
              <a:rPr sz="900" spc="-10" dirty="0">
                <a:latin typeface="Arial"/>
                <a:cs typeface="Arial"/>
              </a:rPr>
              <a:t>сооружения </a:t>
            </a:r>
            <a:r>
              <a:rPr sz="900" spc="-20" dirty="0">
                <a:latin typeface="Arial"/>
                <a:cs typeface="Arial"/>
              </a:rPr>
              <a:t>бетонную </a:t>
            </a:r>
            <a:r>
              <a:rPr sz="900" spc="-15" dirty="0">
                <a:latin typeface="Arial"/>
                <a:cs typeface="Arial"/>
              </a:rPr>
              <a:t>армированную площадку </a:t>
            </a:r>
            <a:r>
              <a:rPr sz="900" spc="-25" dirty="0">
                <a:latin typeface="Arial"/>
                <a:cs typeface="Arial"/>
              </a:rPr>
              <a:t>толщиной не  </a:t>
            </a:r>
            <a:r>
              <a:rPr sz="900" spc="-30" dirty="0">
                <a:latin typeface="Arial"/>
                <a:cs typeface="Arial"/>
              </a:rPr>
              <a:t>менее </a:t>
            </a:r>
            <a:r>
              <a:rPr sz="900" spc="-5" dirty="0">
                <a:latin typeface="Arial"/>
                <a:cs typeface="Arial"/>
              </a:rPr>
              <a:t>25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см.)</a:t>
            </a:r>
            <a:endParaRPr sz="900">
              <a:latin typeface="Arial"/>
              <a:cs typeface="Arial"/>
            </a:endParaRPr>
          </a:p>
          <a:p>
            <a:pPr marL="444500" marR="5080" indent="-215900">
              <a:lnSpc>
                <a:spcPct val="129700"/>
              </a:lnSpc>
              <a:buChar char="–"/>
              <a:tabLst>
                <a:tab pos="444500" algn="l"/>
                <a:tab pos="445134" algn="l"/>
              </a:tabLst>
            </a:pPr>
            <a:r>
              <a:rPr sz="900" spc="-20" dirty="0">
                <a:latin typeface="Arial"/>
                <a:cs typeface="Arial"/>
              </a:rPr>
              <a:t>Запрещается </a:t>
            </a:r>
            <a:r>
              <a:rPr sz="900" spc="-5" dirty="0">
                <a:latin typeface="Arial"/>
                <a:cs typeface="Arial"/>
              </a:rPr>
              <a:t>посадка </a:t>
            </a:r>
            <a:r>
              <a:rPr sz="900" spc="-20" dirty="0">
                <a:latin typeface="Arial"/>
                <a:cs typeface="Arial"/>
              </a:rPr>
              <a:t>деревьев ближе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spc="-40" dirty="0">
                <a:latin typeface="Arial"/>
                <a:cs typeface="Arial"/>
              </a:rPr>
              <a:t>(трёх) </a:t>
            </a:r>
            <a:r>
              <a:rPr sz="900" spc="-15" dirty="0">
                <a:latin typeface="Arial"/>
                <a:cs typeface="Arial"/>
              </a:rPr>
              <a:t>метров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25" dirty="0">
                <a:latin typeface="Arial"/>
                <a:cs typeface="Arial"/>
              </a:rPr>
              <a:t>места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располо-  </a:t>
            </a:r>
            <a:r>
              <a:rPr sz="900" spc="-10" dirty="0">
                <a:latin typeface="Arial"/>
                <a:cs typeface="Arial"/>
              </a:rPr>
              <a:t>жения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системы.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0" dirty="0">
                <a:latin typeface="Arial"/>
                <a:cs typeface="Arial"/>
              </a:rPr>
              <a:t>Инструкция </a:t>
            </a:r>
            <a:r>
              <a:rPr sz="900" spc="-5" dirty="0">
                <a:latin typeface="Arial"/>
                <a:cs typeface="Arial"/>
              </a:rPr>
              <a:t>по </a:t>
            </a:r>
            <a:r>
              <a:rPr sz="900" spc="-10" dirty="0">
                <a:latin typeface="Arial"/>
                <a:cs typeface="Arial"/>
              </a:rPr>
              <a:t>монтажу носит </a:t>
            </a:r>
            <a:r>
              <a:rPr sz="900" spc="-20" dirty="0">
                <a:latin typeface="Arial"/>
                <a:cs typeface="Arial"/>
              </a:rPr>
              <a:t>рекомендательный </a:t>
            </a:r>
            <a:r>
              <a:rPr sz="900" spc="-10" dirty="0">
                <a:latin typeface="Arial"/>
                <a:cs typeface="Arial"/>
              </a:rPr>
              <a:t>характер. </a:t>
            </a:r>
            <a:r>
              <a:rPr sz="900" spc="-25" dirty="0">
                <a:latin typeface="Arial"/>
                <a:cs typeface="Arial"/>
              </a:rPr>
              <a:t>Выполнение </a:t>
            </a:r>
            <a:r>
              <a:rPr sz="900" spc="-5" dirty="0">
                <a:latin typeface="Arial"/>
                <a:cs typeface="Arial"/>
              </a:rPr>
              <a:t>под-  </a:t>
            </a:r>
            <a:r>
              <a:rPr sz="900" spc="-20" dirty="0">
                <a:latin typeface="Arial"/>
                <a:cs typeface="Arial"/>
              </a:rPr>
              <a:t>водящих </a:t>
            </a:r>
            <a:r>
              <a:rPr sz="900" spc="-10" dirty="0">
                <a:latin typeface="Arial"/>
                <a:cs typeface="Arial"/>
              </a:rPr>
              <a:t>коммуникаций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25" dirty="0">
                <a:latin typeface="Arial"/>
                <a:cs typeface="Arial"/>
              </a:rPr>
              <a:t>отведение </a:t>
            </a:r>
            <a:r>
              <a:rPr sz="900" spc="-15" dirty="0">
                <a:latin typeface="Arial"/>
                <a:cs typeface="Arial"/>
              </a:rPr>
              <a:t>очищенной </a:t>
            </a:r>
            <a:r>
              <a:rPr sz="900" spc="-30" dirty="0">
                <a:latin typeface="Arial"/>
                <a:cs typeface="Arial"/>
              </a:rPr>
              <a:t>воды </a:t>
            </a:r>
            <a:r>
              <a:rPr sz="900" spc="-35" dirty="0">
                <a:latin typeface="Arial"/>
                <a:cs typeface="Arial"/>
              </a:rPr>
              <a:t>следует </a:t>
            </a:r>
            <a:r>
              <a:rPr sz="900" spc="-20" dirty="0">
                <a:latin typeface="Arial"/>
                <a:cs typeface="Arial"/>
              </a:rPr>
              <a:t>осуществлять </a:t>
            </a:r>
            <a:r>
              <a:rPr sz="900" spc="-15" dirty="0">
                <a:latin typeface="Arial"/>
                <a:cs typeface="Arial"/>
              </a:rPr>
              <a:t>в  соответствии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15" dirty="0">
                <a:latin typeface="Arial"/>
                <a:cs typeface="Arial"/>
              </a:rPr>
              <a:t>рекомендациями организации-изготовителя </a:t>
            </a:r>
            <a:r>
              <a:rPr sz="900" spc="-30" dirty="0">
                <a:latin typeface="Arial"/>
                <a:cs typeface="Arial"/>
              </a:rPr>
              <a:t>или </a:t>
            </a:r>
            <a:r>
              <a:rPr sz="900" spc="-20" dirty="0">
                <a:latin typeface="Arial"/>
                <a:cs typeface="Arial"/>
              </a:rPr>
              <a:t>продавца и </a:t>
            </a:r>
            <a:r>
              <a:rPr sz="900" spc="5" dirty="0">
                <a:latin typeface="Arial"/>
                <a:cs typeface="Arial"/>
              </a:rPr>
              <a:t>про-  </a:t>
            </a:r>
            <a:r>
              <a:rPr sz="900" spc="-10" dirty="0">
                <a:latin typeface="Arial"/>
                <a:cs typeface="Arial"/>
              </a:rPr>
              <a:t>ектом </a:t>
            </a:r>
            <a:r>
              <a:rPr sz="900" dirty="0">
                <a:latin typeface="Arial"/>
                <a:cs typeface="Arial"/>
              </a:rPr>
              <a:t>привязки </a:t>
            </a:r>
            <a:r>
              <a:rPr sz="900" spc="-20" dirty="0">
                <a:latin typeface="Arial"/>
                <a:cs typeface="Arial"/>
              </a:rPr>
              <a:t>системы </a:t>
            </a:r>
            <a:r>
              <a:rPr sz="900" spc="50" dirty="0">
                <a:latin typeface="Arial"/>
                <a:cs typeface="Arial"/>
              </a:rPr>
              <a:t>к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местности.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5" dirty="0">
                <a:latin typeface="Arial"/>
                <a:cs typeface="Arial"/>
              </a:rPr>
              <a:t>Лица, </a:t>
            </a:r>
            <a:r>
              <a:rPr sz="900" spc="-20" dirty="0">
                <a:latin typeface="Arial"/>
                <a:cs typeface="Arial"/>
              </a:rPr>
              <a:t>выполняющие </a:t>
            </a:r>
            <a:r>
              <a:rPr sz="900" spc="-5" dirty="0">
                <a:latin typeface="Arial"/>
                <a:cs typeface="Arial"/>
              </a:rPr>
              <a:t>монтаж, </a:t>
            </a:r>
            <a:r>
              <a:rPr sz="900" spc="-15" dirty="0">
                <a:latin typeface="Arial"/>
                <a:cs typeface="Arial"/>
              </a:rPr>
              <a:t>должны знать </a:t>
            </a:r>
            <a:r>
              <a:rPr sz="900" spc="-20" dirty="0">
                <a:latin typeface="Arial"/>
                <a:cs typeface="Arial"/>
              </a:rPr>
              <a:t>правила </a:t>
            </a:r>
            <a:r>
              <a:rPr sz="900" dirty="0">
                <a:latin typeface="Arial"/>
                <a:cs typeface="Arial"/>
              </a:rPr>
              <a:t>прокладки </a:t>
            </a:r>
            <a:r>
              <a:rPr sz="900" spc="-15" dirty="0">
                <a:latin typeface="Arial"/>
                <a:cs typeface="Arial"/>
              </a:rPr>
              <a:t>наружных  канализационных </a:t>
            </a:r>
            <a:r>
              <a:rPr sz="900" spc="-10" dirty="0">
                <a:latin typeface="Arial"/>
                <a:cs typeface="Arial"/>
              </a:rPr>
              <a:t>трубопроводов </a:t>
            </a:r>
            <a:r>
              <a:rPr sz="900" spc="-15" dirty="0">
                <a:latin typeface="Arial"/>
                <a:cs typeface="Arial"/>
              </a:rPr>
              <a:t>в соответствии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15" dirty="0">
                <a:latin typeface="Arial"/>
                <a:cs typeface="Arial"/>
              </a:rPr>
              <a:t>нормами </a:t>
            </a:r>
            <a:r>
              <a:rPr sz="900" spc="-20" dirty="0">
                <a:latin typeface="Arial"/>
                <a:cs typeface="Arial"/>
              </a:rPr>
              <a:t>СНиП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2.04.03-85.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650875">
              <a:lnSpc>
                <a:spcPct val="100000"/>
              </a:lnSpc>
            </a:pPr>
            <a:r>
              <a:rPr sz="1400" b="1" spc="100" dirty="0">
                <a:latin typeface="Calibri"/>
                <a:cs typeface="Calibri"/>
              </a:rPr>
              <a:t>Рекомендации </a:t>
            </a:r>
            <a:r>
              <a:rPr sz="1400" b="1" spc="114" dirty="0">
                <a:latin typeface="Calibri"/>
                <a:cs typeface="Calibri"/>
              </a:rPr>
              <a:t>по </a:t>
            </a:r>
            <a:r>
              <a:rPr sz="1400" b="1" spc="100" dirty="0">
                <a:latin typeface="Calibri"/>
                <a:cs typeface="Calibri"/>
              </a:rPr>
              <a:t>монтажу</a:t>
            </a:r>
            <a:r>
              <a:rPr sz="1400" b="1" spc="-140" dirty="0">
                <a:latin typeface="Calibri"/>
                <a:cs typeface="Calibri"/>
              </a:rPr>
              <a:t> </a:t>
            </a:r>
            <a:r>
              <a:rPr sz="1400" b="1" spc="125" dirty="0">
                <a:latin typeface="Calibri"/>
                <a:cs typeface="Calibri"/>
              </a:rPr>
              <a:t>дренажного  </a:t>
            </a:r>
            <a:r>
              <a:rPr sz="1400" b="1" spc="100" dirty="0">
                <a:latin typeface="Calibri"/>
                <a:cs typeface="Calibri"/>
              </a:rPr>
              <a:t>элемента</a:t>
            </a:r>
            <a:endParaRPr sz="1400">
              <a:latin typeface="Calibri"/>
              <a:cs typeface="Calibri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465"/>
              </a:spcBef>
            </a:pPr>
            <a:r>
              <a:rPr sz="900" spc="-15" dirty="0">
                <a:latin typeface="Arial"/>
                <a:cs typeface="Arial"/>
              </a:rPr>
              <a:t>Для </a:t>
            </a:r>
            <a:r>
              <a:rPr sz="900" spc="-30" dirty="0">
                <a:latin typeface="Arial"/>
                <a:cs typeface="Arial"/>
              </a:rPr>
              <a:t>начала </a:t>
            </a:r>
            <a:r>
              <a:rPr sz="900" spc="-20" dirty="0">
                <a:latin typeface="Arial"/>
                <a:cs typeface="Arial"/>
              </a:rPr>
              <a:t>необходимо </a:t>
            </a:r>
            <a:r>
              <a:rPr sz="900" spc="-15" dirty="0">
                <a:latin typeface="Arial"/>
                <a:cs typeface="Arial"/>
              </a:rPr>
              <a:t>подготовить </a:t>
            </a:r>
            <a:r>
              <a:rPr sz="900" spc="-20" dirty="0">
                <a:latin typeface="Arial"/>
                <a:cs typeface="Arial"/>
              </a:rPr>
              <a:t>прямоугольный </a:t>
            </a:r>
            <a:r>
              <a:rPr sz="900" spc="-15" dirty="0">
                <a:latin typeface="Arial"/>
                <a:cs typeface="Arial"/>
              </a:rPr>
              <a:t>котлован. </a:t>
            </a:r>
            <a:r>
              <a:rPr sz="900" spc="-10" dirty="0">
                <a:latin typeface="Arial"/>
                <a:cs typeface="Arial"/>
              </a:rPr>
              <a:t>Расстоя-  </a:t>
            </a:r>
            <a:r>
              <a:rPr sz="900" spc="-25" dirty="0">
                <a:latin typeface="Arial"/>
                <a:cs typeface="Arial"/>
              </a:rPr>
              <a:t>ние </a:t>
            </a:r>
            <a:r>
              <a:rPr sz="900" spc="-15" dirty="0">
                <a:latin typeface="Arial"/>
                <a:cs typeface="Arial"/>
              </a:rPr>
              <a:t>между дренажным </a:t>
            </a:r>
            <a:r>
              <a:rPr sz="900" spc="-25" dirty="0">
                <a:latin typeface="Arial"/>
                <a:cs typeface="Arial"/>
              </a:rPr>
              <a:t>элементом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стенками </a:t>
            </a:r>
            <a:r>
              <a:rPr sz="900" spc="-20" dirty="0">
                <a:latin typeface="Arial"/>
                <a:cs typeface="Arial"/>
              </a:rPr>
              <a:t>котлована </a:t>
            </a:r>
            <a:r>
              <a:rPr sz="900" spc="-10" dirty="0">
                <a:latin typeface="Arial"/>
                <a:cs typeface="Arial"/>
              </a:rPr>
              <a:t>должно </a:t>
            </a:r>
            <a:r>
              <a:rPr sz="900" spc="-25" dirty="0">
                <a:latin typeface="Arial"/>
                <a:cs typeface="Arial"/>
              </a:rPr>
              <a:t>быть не </a:t>
            </a:r>
            <a:r>
              <a:rPr sz="900" spc="-30" dirty="0">
                <a:latin typeface="Arial"/>
                <a:cs typeface="Arial"/>
              </a:rPr>
              <a:t>менее  </a:t>
            </a:r>
            <a:r>
              <a:rPr sz="900" spc="-10" dirty="0">
                <a:latin typeface="Arial"/>
                <a:cs typeface="Arial"/>
              </a:rPr>
              <a:t>250мм. </a:t>
            </a:r>
            <a:r>
              <a:rPr sz="900" spc="-15" dirty="0">
                <a:latin typeface="Arial"/>
                <a:cs typeface="Arial"/>
              </a:rPr>
              <a:t>Для </a:t>
            </a:r>
            <a:r>
              <a:rPr sz="900" spc="-10" dirty="0">
                <a:latin typeface="Arial"/>
                <a:cs typeface="Arial"/>
              </a:rPr>
              <a:t>того </a:t>
            </a:r>
            <a:r>
              <a:rPr sz="900" spc="-25" dirty="0">
                <a:latin typeface="Arial"/>
                <a:cs typeface="Arial"/>
              </a:rPr>
              <a:t>чтобы </a:t>
            </a:r>
            <a:r>
              <a:rPr sz="900" spc="-10" dirty="0">
                <a:latin typeface="Arial"/>
                <a:cs typeface="Arial"/>
              </a:rPr>
              <a:t>исключить </a:t>
            </a:r>
            <a:r>
              <a:rPr sz="900" spc="-20" dirty="0">
                <a:latin typeface="Arial"/>
                <a:cs typeface="Arial"/>
              </a:rPr>
              <a:t>попадание </a:t>
            </a:r>
            <a:r>
              <a:rPr sz="900" spc="-15" dirty="0">
                <a:latin typeface="Arial"/>
                <a:cs typeface="Arial"/>
              </a:rPr>
              <a:t>грунта в </a:t>
            </a:r>
            <a:r>
              <a:rPr sz="900" spc="-25" dirty="0">
                <a:latin typeface="Arial"/>
                <a:cs typeface="Arial"/>
              </a:rPr>
              <a:t>фильтрующий </a:t>
            </a:r>
            <a:r>
              <a:rPr sz="900" spc="-20" dirty="0">
                <a:latin typeface="Arial"/>
                <a:cs typeface="Arial"/>
              </a:rPr>
              <a:t>слой щебня,  необходимо </a:t>
            </a:r>
            <a:r>
              <a:rPr sz="900" spc="-30" dirty="0">
                <a:latin typeface="Arial"/>
                <a:cs typeface="Arial"/>
              </a:rPr>
              <a:t>отделить </a:t>
            </a:r>
            <a:r>
              <a:rPr sz="900" spc="-10" dirty="0">
                <a:latin typeface="Arial"/>
                <a:cs typeface="Arial"/>
              </a:rPr>
              <a:t>геотканью </a:t>
            </a:r>
            <a:r>
              <a:rPr sz="900" spc="-5" dirty="0">
                <a:latin typeface="Arial"/>
                <a:cs typeface="Arial"/>
              </a:rPr>
              <a:t>стенки </a:t>
            </a:r>
            <a:r>
              <a:rPr sz="900" spc="-20" dirty="0">
                <a:latin typeface="Arial"/>
                <a:cs typeface="Arial"/>
              </a:rPr>
              <a:t>котлована от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щебня.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25" dirty="0">
                <a:latin typeface="Arial"/>
                <a:cs typeface="Arial"/>
              </a:rPr>
              <a:t>Далее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20" dirty="0">
                <a:latin typeface="Arial"/>
                <a:cs typeface="Arial"/>
              </a:rPr>
              <a:t>котлован </a:t>
            </a:r>
            <a:r>
              <a:rPr sz="900" spc="-25" dirty="0">
                <a:latin typeface="Arial"/>
                <a:cs typeface="Arial"/>
              </a:rPr>
              <a:t>насыпается </a:t>
            </a:r>
            <a:r>
              <a:rPr sz="900" spc="-20" dirty="0">
                <a:latin typeface="Arial"/>
                <a:cs typeface="Arial"/>
              </a:rPr>
              <a:t>слой щебня высотой от </a:t>
            </a:r>
            <a:r>
              <a:rPr sz="900" spc="-10" dirty="0">
                <a:latin typeface="Arial"/>
                <a:cs typeface="Arial"/>
              </a:rPr>
              <a:t>300мм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5" dirty="0">
                <a:latin typeface="Arial"/>
                <a:cs typeface="Arial"/>
              </a:rPr>
              <a:t>до </a:t>
            </a:r>
            <a:r>
              <a:rPr sz="900" spc="-10" dirty="0">
                <a:latin typeface="Arial"/>
                <a:cs typeface="Arial"/>
              </a:rPr>
              <a:t>500мм, </a:t>
            </a:r>
            <a:r>
              <a:rPr sz="900" spc="-15" dirty="0">
                <a:latin typeface="Arial"/>
                <a:cs typeface="Arial"/>
              </a:rPr>
              <a:t>в   </a:t>
            </a:r>
            <a:r>
              <a:rPr sz="900" spc="-10" dirty="0">
                <a:latin typeface="Arial"/>
                <a:cs typeface="Arial"/>
              </a:rPr>
              <a:t>зависимости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15" dirty="0">
                <a:latin typeface="Arial"/>
                <a:cs typeface="Arial"/>
              </a:rPr>
              <a:t>состава грунта </a:t>
            </a:r>
            <a:r>
              <a:rPr sz="900" spc="-20" dirty="0">
                <a:latin typeface="Arial"/>
                <a:cs typeface="Arial"/>
              </a:rPr>
              <a:t>и местных условий.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20" dirty="0">
                <a:latin typeface="Arial"/>
                <a:cs typeface="Arial"/>
              </a:rPr>
              <a:t>слой щебня </a:t>
            </a:r>
            <a:r>
              <a:rPr sz="900" spc="-25" dirty="0">
                <a:latin typeface="Arial"/>
                <a:cs typeface="Arial"/>
              </a:rPr>
              <a:t>устанавли-  вается </a:t>
            </a:r>
            <a:r>
              <a:rPr sz="900" spc="-15" dirty="0">
                <a:latin typeface="Arial"/>
                <a:cs typeface="Arial"/>
              </a:rPr>
              <a:t>дренажный </a:t>
            </a:r>
            <a:r>
              <a:rPr sz="900" spc="-35" dirty="0">
                <a:latin typeface="Arial"/>
                <a:cs typeface="Arial"/>
              </a:rPr>
              <a:t>элемент. </a:t>
            </a:r>
            <a:r>
              <a:rPr sz="900" spc="-20" dirty="0">
                <a:latin typeface="Arial"/>
                <a:cs typeface="Arial"/>
              </a:rPr>
              <a:t>После </a:t>
            </a:r>
            <a:r>
              <a:rPr sz="900" spc="-10" dirty="0">
                <a:latin typeface="Arial"/>
                <a:cs typeface="Arial"/>
              </a:rPr>
              <a:t>этого производится </a:t>
            </a:r>
            <a:r>
              <a:rPr sz="900" spc="-15" dirty="0">
                <a:latin typeface="Arial"/>
                <a:cs typeface="Arial"/>
              </a:rPr>
              <a:t>подключение</a:t>
            </a:r>
            <a:r>
              <a:rPr sz="900" spc="1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канализа-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530225">
              <a:lnSpc>
                <a:spcPct val="100000"/>
              </a:lnSpc>
              <a:spcBef>
                <a:spcPts val="710"/>
              </a:spcBef>
            </a:pPr>
            <a:r>
              <a:rPr sz="1000" b="1" spc="125" dirty="0">
                <a:solidFill>
                  <a:srgbClr val="706F6F"/>
                </a:solidFill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6723" y="7122527"/>
            <a:ext cx="10668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25" dirty="0">
                <a:solidFill>
                  <a:srgbClr val="706F6F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27999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0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0" y="0"/>
                </a:moveTo>
                <a:lnTo>
                  <a:pt x="345600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7300" y="453922"/>
            <a:ext cx="4274185" cy="1270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700"/>
              </a:lnSpc>
              <a:spcBef>
                <a:spcPts val="100"/>
              </a:spcBef>
            </a:pPr>
            <a:r>
              <a:rPr sz="900" spc="-15" dirty="0">
                <a:latin typeface="Arial"/>
                <a:cs typeface="Arial"/>
              </a:rPr>
              <a:t>ционной </a:t>
            </a:r>
            <a:r>
              <a:rPr sz="900" spc="-25" dirty="0">
                <a:latin typeface="Arial"/>
                <a:cs typeface="Arial"/>
              </a:rPr>
              <a:t>трубы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10" dirty="0">
                <a:latin typeface="Arial"/>
                <a:cs typeface="Arial"/>
              </a:rPr>
              <a:t>Септика </a:t>
            </a:r>
            <a:r>
              <a:rPr sz="900" spc="50" dirty="0">
                <a:latin typeface="Arial"/>
                <a:cs typeface="Arial"/>
              </a:rPr>
              <a:t>к </a:t>
            </a:r>
            <a:r>
              <a:rPr sz="900" spc="-10" dirty="0">
                <a:latin typeface="Arial"/>
                <a:cs typeface="Arial"/>
              </a:rPr>
              <a:t>дренажному </a:t>
            </a:r>
            <a:r>
              <a:rPr sz="900" spc="-35" dirty="0">
                <a:latin typeface="Arial"/>
                <a:cs typeface="Arial"/>
              </a:rPr>
              <a:t>элементу.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30" dirty="0">
                <a:latin typeface="Arial"/>
                <a:cs typeface="Arial"/>
              </a:rPr>
              <a:t>выходе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5" dirty="0">
                <a:latin typeface="Arial"/>
                <a:cs typeface="Arial"/>
              </a:rPr>
              <a:t>дренажного  </a:t>
            </a:r>
            <a:r>
              <a:rPr sz="900" spc="-30" dirty="0">
                <a:latin typeface="Arial"/>
                <a:cs typeface="Arial"/>
              </a:rPr>
              <a:t>элемента </a:t>
            </a:r>
            <a:r>
              <a:rPr sz="900" spc="-20" dirty="0">
                <a:latin typeface="Arial"/>
                <a:cs typeface="Arial"/>
              </a:rPr>
              <a:t>необходимо установить </a:t>
            </a:r>
            <a:r>
              <a:rPr sz="900" spc="-25" dirty="0">
                <a:latin typeface="Arial"/>
                <a:cs typeface="Arial"/>
              </a:rPr>
              <a:t>вентиляционный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стояк.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25" dirty="0">
                <a:latin typeface="Arial"/>
                <a:cs typeface="Arial"/>
              </a:rPr>
              <a:t>Геотканью </a:t>
            </a:r>
            <a:r>
              <a:rPr sz="900" spc="-30" dirty="0">
                <a:latin typeface="Arial"/>
                <a:cs typeface="Arial"/>
              </a:rPr>
              <a:t>отделяется </a:t>
            </a:r>
            <a:r>
              <a:rPr sz="900" spc="-15" dirty="0">
                <a:latin typeface="Arial"/>
                <a:cs typeface="Arial"/>
              </a:rPr>
              <a:t>дренажный </a:t>
            </a:r>
            <a:r>
              <a:rPr sz="900" spc="-25" dirty="0">
                <a:latin typeface="Arial"/>
                <a:cs typeface="Arial"/>
              </a:rPr>
              <a:t>элемент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его </a:t>
            </a:r>
            <a:r>
              <a:rPr sz="900" spc="-20" dirty="0">
                <a:latin typeface="Arial"/>
                <a:cs typeface="Arial"/>
              </a:rPr>
              <a:t>верхняя </a:t>
            </a:r>
            <a:r>
              <a:rPr sz="900" spc="-15" dirty="0">
                <a:latin typeface="Arial"/>
                <a:cs typeface="Arial"/>
              </a:rPr>
              <a:t>часть </a:t>
            </a:r>
            <a:r>
              <a:rPr sz="900" spc="-20" dirty="0">
                <a:latin typeface="Arial"/>
                <a:cs typeface="Arial"/>
              </a:rPr>
              <a:t>вместе </a:t>
            </a:r>
            <a:r>
              <a:rPr sz="900" spc="10" dirty="0">
                <a:latin typeface="Arial"/>
                <a:cs typeface="Arial"/>
              </a:rPr>
              <a:t>с</a:t>
            </a:r>
            <a:r>
              <a:rPr sz="900" spc="-18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щебе-  ночной </a:t>
            </a:r>
            <a:r>
              <a:rPr sz="900" spc="-10" dirty="0">
                <a:latin typeface="Arial"/>
                <a:cs typeface="Arial"/>
              </a:rPr>
              <a:t>подушкой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dirty="0">
                <a:latin typeface="Arial"/>
                <a:cs typeface="Arial"/>
              </a:rPr>
              <a:t>песка, </a:t>
            </a:r>
            <a:r>
              <a:rPr sz="900" spc="-10" dirty="0">
                <a:latin typeface="Arial"/>
                <a:cs typeface="Arial"/>
              </a:rPr>
              <a:t>который </a:t>
            </a:r>
            <a:r>
              <a:rPr sz="900" spc="-20" dirty="0">
                <a:latin typeface="Arial"/>
                <a:cs typeface="Arial"/>
              </a:rPr>
              <a:t>засыпается </a:t>
            </a:r>
            <a:r>
              <a:rPr sz="900" spc="-15" dirty="0">
                <a:latin typeface="Arial"/>
                <a:cs typeface="Arial"/>
              </a:rPr>
              <a:t>между </a:t>
            </a:r>
            <a:r>
              <a:rPr sz="900" dirty="0">
                <a:latin typeface="Arial"/>
                <a:cs typeface="Arial"/>
              </a:rPr>
              <a:t>корпусом </a:t>
            </a:r>
            <a:r>
              <a:rPr sz="900" spc="-5" dirty="0">
                <a:latin typeface="Arial"/>
                <a:cs typeface="Arial"/>
              </a:rPr>
              <a:t>дренажного  </a:t>
            </a:r>
            <a:r>
              <a:rPr sz="900" spc="-30" dirty="0">
                <a:latin typeface="Arial"/>
                <a:cs typeface="Arial"/>
              </a:rPr>
              <a:t>элемента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стенками </a:t>
            </a:r>
            <a:r>
              <a:rPr sz="900" spc="-20" dirty="0">
                <a:latin typeface="Arial"/>
                <a:cs typeface="Arial"/>
              </a:rPr>
              <a:t>котлована </a:t>
            </a:r>
            <a:r>
              <a:rPr sz="900" spc="-15" dirty="0">
                <a:latin typeface="Arial"/>
                <a:cs typeface="Arial"/>
              </a:rPr>
              <a:t>до </a:t>
            </a:r>
            <a:r>
              <a:rPr sz="900" spc="-20" dirty="0">
                <a:latin typeface="Arial"/>
                <a:cs typeface="Arial"/>
              </a:rPr>
              <a:t>верхней </a:t>
            </a:r>
            <a:r>
              <a:rPr sz="900" spc="-5" dirty="0">
                <a:latin typeface="Arial"/>
                <a:cs typeface="Arial"/>
              </a:rPr>
              <a:t>точки </a:t>
            </a:r>
            <a:r>
              <a:rPr sz="900" dirty="0">
                <a:latin typeface="Arial"/>
                <a:cs typeface="Arial"/>
              </a:rPr>
              <a:t>корпуса. </a:t>
            </a:r>
            <a:r>
              <a:rPr sz="900" spc="-20" dirty="0">
                <a:latin typeface="Arial"/>
                <a:cs typeface="Arial"/>
              </a:rPr>
              <a:t>После </a:t>
            </a:r>
            <a:r>
              <a:rPr sz="900" spc="-10" dirty="0">
                <a:latin typeface="Arial"/>
                <a:cs typeface="Arial"/>
              </a:rPr>
              <a:t>этого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5" dirty="0">
                <a:latin typeface="Arial"/>
                <a:cs typeface="Arial"/>
              </a:rPr>
              <a:t>дре-  </a:t>
            </a:r>
            <a:r>
              <a:rPr sz="900" spc="-15" dirty="0">
                <a:latin typeface="Arial"/>
                <a:cs typeface="Arial"/>
              </a:rPr>
              <a:t>нажный </a:t>
            </a:r>
            <a:r>
              <a:rPr sz="900" spc="-25" dirty="0">
                <a:latin typeface="Arial"/>
                <a:cs typeface="Arial"/>
              </a:rPr>
              <a:t>элемент укладывается </a:t>
            </a:r>
            <a:r>
              <a:rPr sz="900" spc="-20" dirty="0">
                <a:latin typeface="Arial"/>
                <a:cs typeface="Arial"/>
              </a:rPr>
              <a:t>слой </a:t>
            </a:r>
            <a:r>
              <a:rPr sz="900" spc="-35" dirty="0">
                <a:latin typeface="Arial"/>
                <a:cs typeface="Arial"/>
              </a:rPr>
              <a:t>утеплителя </a:t>
            </a:r>
            <a:r>
              <a:rPr sz="900" spc="-25" dirty="0">
                <a:latin typeface="Arial"/>
                <a:cs typeface="Arial"/>
              </a:rPr>
              <a:t>толщиной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5" dirty="0">
                <a:latin typeface="Arial"/>
                <a:cs typeface="Arial"/>
              </a:rPr>
              <a:t>10 </a:t>
            </a:r>
            <a:r>
              <a:rPr sz="900" spc="-15" dirty="0">
                <a:latin typeface="Arial"/>
                <a:cs typeface="Arial"/>
              </a:rPr>
              <a:t>до </a:t>
            </a:r>
            <a:r>
              <a:rPr sz="900" spc="-10" dirty="0">
                <a:latin typeface="Arial"/>
                <a:cs typeface="Arial"/>
              </a:rPr>
              <a:t>30мм,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5" dirty="0">
                <a:latin typeface="Arial"/>
                <a:cs typeface="Arial"/>
              </a:rPr>
              <a:t>зави-  </a:t>
            </a:r>
            <a:r>
              <a:rPr sz="900" spc="-10" dirty="0">
                <a:latin typeface="Arial"/>
                <a:cs typeface="Arial"/>
              </a:rPr>
              <a:t>симости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30" dirty="0">
                <a:latin typeface="Arial"/>
                <a:cs typeface="Arial"/>
              </a:rPr>
              <a:t>глубины </a:t>
            </a:r>
            <a:r>
              <a:rPr sz="900" spc="-10" dirty="0">
                <a:latin typeface="Arial"/>
                <a:cs typeface="Arial"/>
              </a:rPr>
              <a:t>его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установки.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40000" y="1917014"/>
          <a:ext cx="4236085" cy="1978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2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800" b="1" spc="-10" dirty="0">
                          <a:latin typeface="Arial"/>
                          <a:cs typeface="Arial"/>
                        </a:rPr>
                        <a:t>Модель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E32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Кол-во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5" dirty="0">
                          <a:latin typeface="Arial"/>
                          <a:cs typeface="Arial"/>
                        </a:rPr>
                        <a:t>пользователей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E32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Кол-во </a:t>
                      </a:r>
                      <a:r>
                        <a:rPr sz="800" b="1" spc="-5" dirty="0">
                          <a:latin typeface="Arial"/>
                          <a:cs typeface="Arial"/>
                        </a:rPr>
                        <a:t>дренажных 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элементов,</a:t>
                      </a:r>
                      <a:r>
                        <a:rPr sz="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latin typeface="Arial"/>
                          <a:cs typeface="Arial"/>
                        </a:rPr>
                        <a:t>шт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E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ЭКО 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1-3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1-2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ЭКО 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3-4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2-3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ЭКО 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5-6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2-3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ЭКО 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6-8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3-4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ЭКО 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9-12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5-6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ЭКО 10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до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10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0" dirty="0">
                          <a:latin typeface="Arial"/>
                          <a:cs typeface="Arial"/>
                        </a:rPr>
                        <a:t>6-7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ЭКО 12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до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12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5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ЭКО 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до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546345" y="5310454"/>
            <a:ext cx="4235450" cy="589915"/>
          </a:xfrm>
          <a:custGeom>
            <a:avLst/>
            <a:gdLst/>
            <a:ahLst/>
            <a:cxnLst/>
            <a:rect l="l" t="t" r="r" b="b"/>
            <a:pathLst>
              <a:path w="4235450" h="589914">
                <a:moveTo>
                  <a:pt x="36004" y="0"/>
                </a:moveTo>
                <a:lnTo>
                  <a:pt x="15189" y="656"/>
                </a:lnTo>
                <a:lnTo>
                  <a:pt x="4500" y="5248"/>
                </a:lnTo>
                <a:lnTo>
                  <a:pt x="562" y="17712"/>
                </a:lnTo>
                <a:lnTo>
                  <a:pt x="0" y="41986"/>
                </a:lnTo>
                <a:lnTo>
                  <a:pt x="0" y="547357"/>
                </a:lnTo>
                <a:lnTo>
                  <a:pt x="562" y="571630"/>
                </a:lnTo>
                <a:lnTo>
                  <a:pt x="4500" y="584095"/>
                </a:lnTo>
                <a:lnTo>
                  <a:pt x="15189" y="588687"/>
                </a:lnTo>
                <a:lnTo>
                  <a:pt x="36004" y="589343"/>
                </a:lnTo>
                <a:lnTo>
                  <a:pt x="4199305" y="589343"/>
                </a:lnTo>
                <a:lnTo>
                  <a:pt x="4220120" y="588687"/>
                </a:lnTo>
                <a:lnTo>
                  <a:pt x="4230809" y="584095"/>
                </a:lnTo>
                <a:lnTo>
                  <a:pt x="4234747" y="571630"/>
                </a:lnTo>
                <a:lnTo>
                  <a:pt x="4235310" y="547357"/>
                </a:lnTo>
                <a:lnTo>
                  <a:pt x="4235310" y="41986"/>
                </a:lnTo>
                <a:lnTo>
                  <a:pt x="4234747" y="17712"/>
                </a:lnTo>
                <a:lnTo>
                  <a:pt x="4230809" y="5248"/>
                </a:lnTo>
                <a:lnTo>
                  <a:pt x="4220120" y="656"/>
                </a:lnTo>
                <a:lnTo>
                  <a:pt x="4199305" y="0"/>
                </a:lnTo>
                <a:lnTo>
                  <a:pt x="36004" y="0"/>
                </a:lnTo>
                <a:close/>
              </a:path>
            </a:pathLst>
          </a:custGeom>
          <a:ln w="25400">
            <a:solidFill>
              <a:srgbClr val="E306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9851" y="5232958"/>
            <a:ext cx="838835" cy="160655"/>
          </a:xfrm>
          <a:custGeom>
            <a:avLst/>
            <a:gdLst/>
            <a:ahLst/>
            <a:cxnLst/>
            <a:rect l="l" t="t" r="r" b="b"/>
            <a:pathLst>
              <a:path w="838835" h="160654">
                <a:moveTo>
                  <a:pt x="0" y="160197"/>
                </a:moveTo>
                <a:lnTo>
                  <a:pt x="838593" y="160197"/>
                </a:lnTo>
                <a:lnTo>
                  <a:pt x="838593" y="0"/>
                </a:lnTo>
                <a:lnTo>
                  <a:pt x="0" y="0"/>
                </a:lnTo>
                <a:lnTo>
                  <a:pt x="0" y="1601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7277" y="4059786"/>
            <a:ext cx="4274185" cy="1720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05" dirty="0">
                <a:latin typeface="Calibri"/>
                <a:cs typeface="Calibri"/>
              </a:rPr>
              <a:t>Техническое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обслуживание</a:t>
            </a:r>
            <a:endParaRPr sz="1400">
              <a:latin typeface="Calibri"/>
              <a:cs typeface="Calibri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465"/>
              </a:spcBef>
            </a:pPr>
            <a:r>
              <a:rPr sz="900" spc="-25" dirty="0">
                <a:latin typeface="Arial"/>
                <a:cs typeface="Arial"/>
              </a:rPr>
              <a:t>Не </a:t>
            </a:r>
            <a:r>
              <a:rPr sz="900" spc="-10" dirty="0">
                <a:latin typeface="Arial"/>
                <a:cs typeface="Arial"/>
              </a:rPr>
              <a:t>реже </a:t>
            </a:r>
            <a:r>
              <a:rPr sz="900" spc="-25" dirty="0">
                <a:latin typeface="Arial"/>
                <a:cs typeface="Arial"/>
              </a:rPr>
              <a:t>чем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dirty="0">
                <a:latin typeface="Arial"/>
                <a:cs typeface="Arial"/>
              </a:rPr>
              <a:t>раз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spc="-20" dirty="0">
                <a:latin typeface="Arial"/>
                <a:cs typeface="Arial"/>
              </a:rPr>
              <a:t>года </a:t>
            </a:r>
            <a:r>
              <a:rPr sz="900" spc="-10" dirty="0">
                <a:latin typeface="Arial"/>
                <a:cs typeface="Arial"/>
              </a:rPr>
              <a:t>производить </a:t>
            </a:r>
            <a:r>
              <a:rPr sz="900" spc="-5" dirty="0">
                <a:latin typeface="Arial"/>
                <a:cs typeface="Arial"/>
              </a:rPr>
              <a:t>откачку </a:t>
            </a:r>
            <a:r>
              <a:rPr sz="900" spc="-25" dirty="0">
                <a:latin typeface="Arial"/>
                <a:cs typeface="Arial"/>
              </a:rPr>
              <a:t>твердых </a:t>
            </a:r>
            <a:r>
              <a:rPr sz="900" spc="-15" dirty="0">
                <a:latin typeface="Arial"/>
                <a:cs typeface="Arial"/>
              </a:rPr>
              <a:t>частиц </a:t>
            </a:r>
            <a:r>
              <a:rPr sz="900" spc="-5" dirty="0">
                <a:latin typeface="Arial"/>
                <a:cs typeface="Arial"/>
              </a:rPr>
              <a:t>ассениза-  </a:t>
            </a:r>
            <a:r>
              <a:rPr sz="900" spc="0" dirty="0">
                <a:latin typeface="Arial"/>
                <a:cs typeface="Arial"/>
              </a:rPr>
              <a:t>торской </a:t>
            </a:r>
            <a:r>
              <a:rPr sz="900" spc="-15" dirty="0">
                <a:latin typeface="Arial"/>
                <a:cs typeface="Arial"/>
              </a:rPr>
              <a:t>машиной, </a:t>
            </a:r>
            <a:r>
              <a:rPr sz="900" spc="-10" dirty="0">
                <a:latin typeface="Arial"/>
                <a:cs typeface="Arial"/>
              </a:rPr>
              <a:t>во </a:t>
            </a:r>
            <a:r>
              <a:rPr sz="900" spc="-15" dirty="0">
                <a:latin typeface="Arial"/>
                <a:cs typeface="Arial"/>
              </a:rPr>
              <a:t>избежание </a:t>
            </a:r>
            <a:r>
              <a:rPr sz="900" spc="-20" dirty="0">
                <a:latin typeface="Arial"/>
                <a:cs typeface="Arial"/>
              </a:rPr>
              <a:t>их </a:t>
            </a:r>
            <a:r>
              <a:rPr sz="900" spc="-25" dirty="0">
                <a:latin typeface="Arial"/>
                <a:cs typeface="Arial"/>
              </a:rPr>
              <a:t>уплотнения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прессования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10" dirty="0">
                <a:latin typeface="Arial"/>
                <a:cs typeface="Arial"/>
              </a:rPr>
              <a:t>первой камере.  </a:t>
            </a:r>
            <a:r>
              <a:rPr sz="900" spc="-20" dirty="0">
                <a:latin typeface="Arial"/>
                <a:cs typeface="Arial"/>
              </a:rPr>
              <a:t>После </a:t>
            </a:r>
            <a:r>
              <a:rPr sz="900" spc="-5" dirty="0">
                <a:latin typeface="Arial"/>
                <a:cs typeface="Arial"/>
              </a:rPr>
              <a:t>100% </a:t>
            </a:r>
            <a:r>
              <a:rPr sz="900" spc="-20" dirty="0">
                <a:latin typeface="Arial"/>
                <a:cs typeface="Arial"/>
              </a:rPr>
              <a:t>опустошения </a:t>
            </a:r>
            <a:r>
              <a:rPr sz="900" spc="-10" dirty="0">
                <a:latin typeface="Arial"/>
                <a:cs typeface="Arial"/>
              </a:rPr>
              <a:t>Септика, </a:t>
            </a:r>
            <a:r>
              <a:rPr sz="900" spc="-20" dirty="0">
                <a:latin typeface="Arial"/>
                <a:cs typeface="Arial"/>
              </a:rPr>
              <a:t>необходимо заполнить </a:t>
            </a:r>
            <a:r>
              <a:rPr sz="900" spc="-10" dirty="0">
                <a:latin typeface="Arial"/>
                <a:cs typeface="Arial"/>
              </a:rPr>
              <a:t>его </a:t>
            </a:r>
            <a:r>
              <a:rPr sz="900" spc="-20" dirty="0">
                <a:latin typeface="Arial"/>
                <a:cs typeface="Arial"/>
              </a:rPr>
              <a:t>водой </a:t>
            </a:r>
            <a:r>
              <a:rPr sz="900" spc="-30" dirty="0">
                <a:latin typeface="Arial"/>
                <a:cs typeface="Arial"/>
              </a:rPr>
              <a:t>для </a:t>
            </a:r>
            <a:r>
              <a:rPr sz="900" spc="0" dirty="0">
                <a:latin typeface="Arial"/>
                <a:cs typeface="Arial"/>
              </a:rPr>
              <a:t>возоб-  </a:t>
            </a:r>
            <a:r>
              <a:rPr sz="900" spc="-25" dirty="0">
                <a:latin typeface="Arial"/>
                <a:cs typeface="Arial"/>
              </a:rPr>
              <a:t>новления </a:t>
            </a:r>
            <a:r>
              <a:rPr sz="900" spc="-15" dirty="0">
                <a:latin typeface="Arial"/>
                <a:cs typeface="Arial"/>
              </a:rPr>
              <a:t>нормального цикла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работы.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184150">
              <a:lnSpc>
                <a:spcPct val="100000"/>
              </a:lnSpc>
            </a:pPr>
            <a:r>
              <a:rPr sz="900" b="1" spc="100" dirty="0">
                <a:solidFill>
                  <a:srgbClr val="E30613"/>
                </a:solidFill>
                <a:latin typeface="Calibri"/>
                <a:cs typeface="Calibri"/>
              </a:rPr>
              <a:t>ВНИМАНИЕ</a:t>
            </a:r>
            <a:endParaRPr sz="900">
              <a:latin typeface="Calibri"/>
              <a:cs typeface="Calibri"/>
            </a:endParaRPr>
          </a:p>
          <a:p>
            <a:pPr marL="192405" marR="184785">
              <a:lnSpc>
                <a:spcPct val="129700"/>
              </a:lnSpc>
              <a:spcBef>
                <a:spcPts val="245"/>
              </a:spcBef>
            </a:pPr>
            <a:r>
              <a:rPr sz="900" b="1" spc="5" dirty="0">
                <a:latin typeface="Arial"/>
                <a:cs typeface="Arial"/>
              </a:rPr>
              <a:t>Категорически </a:t>
            </a:r>
            <a:r>
              <a:rPr sz="900" b="1" spc="0" dirty="0">
                <a:latin typeface="Arial"/>
                <a:cs typeface="Arial"/>
              </a:rPr>
              <a:t>запрещается </a:t>
            </a:r>
            <a:r>
              <a:rPr sz="900" b="1" spc="-15" dirty="0">
                <a:latin typeface="Arial"/>
                <a:cs typeface="Arial"/>
              </a:rPr>
              <a:t>полная </a:t>
            </a:r>
            <a:r>
              <a:rPr sz="900" b="1" spc="15" dirty="0">
                <a:latin typeface="Arial"/>
                <a:cs typeface="Arial"/>
              </a:rPr>
              <a:t>откачка </a:t>
            </a:r>
            <a:r>
              <a:rPr sz="900" b="1" spc="-20" dirty="0">
                <a:latin typeface="Arial"/>
                <a:cs typeface="Arial"/>
              </a:rPr>
              <a:t>системы </a:t>
            </a:r>
            <a:r>
              <a:rPr sz="900" b="1" spc="-10" dirty="0">
                <a:latin typeface="Arial"/>
                <a:cs typeface="Arial"/>
              </a:rPr>
              <a:t>при </a:t>
            </a:r>
            <a:r>
              <a:rPr sz="900" b="1" spc="-15" dirty="0">
                <a:latin typeface="Arial"/>
                <a:cs typeface="Arial"/>
              </a:rPr>
              <a:t>высоком  уровне </a:t>
            </a:r>
            <a:r>
              <a:rPr sz="900" b="1" spc="-25" dirty="0">
                <a:latin typeface="Arial"/>
                <a:cs typeface="Arial"/>
              </a:rPr>
              <a:t>грунтовых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20" dirty="0">
                <a:latin typeface="Arial"/>
                <a:cs typeface="Arial"/>
              </a:rPr>
              <a:t>вод.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5006" y="7122527"/>
            <a:ext cx="1663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40" dirty="0">
                <a:solidFill>
                  <a:srgbClr val="706F6F"/>
                </a:solidFill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005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35999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32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34560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7300" y="644473"/>
            <a:ext cx="41021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b="1" spc="100" dirty="0">
                <a:latin typeface="Calibri"/>
                <a:cs typeface="Calibri"/>
              </a:rPr>
              <a:t>Монтаж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25" dirty="0">
                <a:latin typeface="Calibri"/>
                <a:cs typeface="Calibri"/>
              </a:rPr>
              <a:t>в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10" dirty="0">
                <a:latin typeface="Calibri"/>
                <a:cs typeface="Calibri"/>
              </a:rPr>
              <a:t>зависимости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10" dirty="0">
                <a:latin typeface="Calibri"/>
                <a:cs typeface="Calibri"/>
              </a:rPr>
              <a:t>от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рельефа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00" dirty="0">
                <a:latin typeface="Calibri"/>
                <a:cs typeface="Calibri"/>
              </a:rPr>
              <a:t>местности  и </a:t>
            </a:r>
            <a:r>
              <a:rPr sz="1400" b="1" spc="125" dirty="0">
                <a:latin typeface="Calibri"/>
                <a:cs typeface="Calibri"/>
              </a:rPr>
              <a:t>свойств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135" dirty="0">
                <a:latin typeface="Calibri"/>
                <a:cs typeface="Calibri"/>
              </a:rPr>
              <a:t>грунта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00" y="3441843"/>
            <a:ext cx="427355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7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Вариант </a:t>
            </a:r>
            <a:r>
              <a:rPr sz="900" b="1" dirty="0">
                <a:latin typeface="Arial"/>
                <a:cs typeface="Arial"/>
              </a:rPr>
              <a:t>1. </a:t>
            </a:r>
            <a:r>
              <a:rPr sz="900" spc="-5" dirty="0">
                <a:latin typeface="Arial"/>
                <a:cs typeface="Arial"/>
              </a:rPr>
              <a:t>Монтаж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20" dirty="0">
                <a:latin typeface="Arial"/>
                <a:cs typeface="Arial"/>
              </a:rPr>
              <a:t>применением </a:t>
            </a:r>
            <a:r>
              <a:rPr sz="900" spc="-5" dirty="0">
                <a:latin typeface="Arial"/>
                <a:cs typeface="Arial"/>
              </a:rPr>
              <a:t>дренажного </a:t>
            </a:r>
            <a:r>
              <a:rPr sz="900" spc="-30" dirty="0">
                <a:latin typeface="Arial"/>
                <a:cs typeface="Arial"/>
              </a:rPr>
              <a:t>элемента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dirty="0">
                <a:latin typeface="Arial"/>
                <a:cs typeface="Arial"/>
              </a:rPr>
              <a:t>низком </a:t>
            </a:r>
            <a:r>
              <a:rPr sz="900" spc="-15" dirty="0">
                <a:latin typeface="Arial"/>
                <a:cs typeface="Arial"/>
              </a:rPr>
              <a:t>уровне  грунтовых </a:t>
            </a:r>
            <a:r>
              <a:rPr sz="900" spc="-20" dirty="0">
                <a:latin typeface="Arial"/>
                <a:cs typeface="Arial"/>
              </a:rPr>
              <a:t>вод от </a:t>
            </a:r>
            <a:r>
              <a:rPr sz="900" spc="-5" dirty="0">
                <a:latin typeface="Arial"/>
                <a:cs typeface="Arial"/>
              </a:rPr>
              <a:t>1,5м </a:t>
            </a:r>
            <a:r>
              <a:rPr sz="900" spc="-20" dirty="0">
                <a:latin typeface="Arial"/>
                <a:cs typeface="Arial"/>
              </a:rPr>
              <a:t>и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ниже.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7300" y="6505197"/>
            <a:ext cx="42735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Вариант</a:t>
            </a:r>
            <a:r>
              <a:rPr sz="900" b="1" spc="-5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2.</a:t>
            </a:r>
            <a:r>
              <a:rPr sz="900" b="1" spc="-5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Для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песчаных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грунтов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и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при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низком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уровне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грунтовых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вод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1,5м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и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ниже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0004" y="1264869"/>
            <a:ext cx="4248010" cy="630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003" y="1710951"/>
            <a:ext cx="4248010" cy="16920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53755" y="1675498"/>
            <a:ext cx="504532" cy="717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83599" y="171121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945" y="0"/>
                </a:lnTo>
              </a:path>
            </a:pathLst>
          </a:custGeom>
          <a:ln w="529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55006" y="1675498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529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89365" y="1711217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234" y="0"/>
                </a:lnTo>
              </a:path>
            </a:pathLst>
          </a:custGeom>
          <a:ln w="16141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65725" y="1675498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16141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06498" y="17112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>
                <a:moveTo>
                  <a:pt x="0" y="0"/>
                </a:moveTo>
                <a:lnTo>
                  <a:pt x="82867" y="0"/>
                </a:lnTo>
              </a:path>
            </a:pathLst>
          </a:custGeom>
          <a:ln w="42417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95005" y="1675498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42417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16214" y="1711217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284" y="0"/>
                </a:lnTo>
              </a:path>
            </a:pathLst>
          </a:custGeom>
          <a:ln w="71437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56943" y="1675498"/>
            <a:ext cx="47625" cy="71755"/>
          </a:xfrm>
          <a:custGeom>
            <a:avLst/>
            <a:gdLst/>
            <a:ahLst/>
            <a:cxnLst/>
            <a:rect l="l" t="t" r="r" b="b"/>
            <a:pathLst>
              <a:path w="47625" h="71755">
                <a:moveTo>
                  <a:pt x="0" y="71437"/>
                </a:moveTo>
                <a:lnTo>
                  <a:pt x="47129" y="71437"/>
                </a:lnTo>
                <a:lnTo>
                  <a:pt x="47129" y="0"/>
                </a:lnTo>
                <a:lnTo>
                  <a:pt x="0" y="0"/>
                </a:lnTo>
                <a:lnTo>
                  <a:pt x="0" y="71437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752370" y="1673171"/>
            <a:ext cx="507365" cy="0"/>
          </a:xfrm>
          <a:custGeom>
            <a:avLst/>
            <a:gdLst/>
            <a:ahLst/>
            <a:cxnLst/>
            <a:rect l="l" t="t" r="r" b="b"/>
            <a:pathLst>
              <a:path w="507364">
                <a:moveTo>
                  <a:pt x="0" y="0"/>
                </a:moveTo>
                <a:lnTo>
                  <a:pt x="507187" y="0"/>
                </a:lnTo>
              </a:path>
            </a:pathLst>
          </a:custGeom>
          <a:ln w="4673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14513" y="1746935"/>
            <a:ext cx="117475" cy="239395"/>
          </a:xfrm>
          <a:custGeom>
            <a:avLst/>
            <a:gdLst/>
            <a:ahLst/>
            <a:cxnLst/>
            <a:rect l="l" t="t" r="r" b="b"/>
            <a:pathLst>
              <a:path w="117475" h="239394">
                <a:moveTo>
                  <a:pt x="0" y="238937"/>
                </a:moveTo>
                <a:lnTo>
                  <a:pt x="116928" y="238937"/>
                </a:lnTo>
                <a:lnTo>
                  <a:pt x="116928" y="0"/>
                </a:lnTo>
                <a:lnTo>
                  <a:pt x="0" y="0"/>
                </a:lnTo>
                <a:lnTo>
                  <a:pt x="0" y="238937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54900" y="1746935"/>
            <a:ext cx="15240" cy="239395"/>
          </a:xfrm>
          <a:custGeom>
            <a:avLst/>
            <a:gdLst/>
            <a:ahLst/>
            <a:cxnLst/>
            <a:rect l="l" t="t" r="r" b="b"/>
            <a:pathLst>
              <a:path w="15240" h="239394">
                <a:moveTo>
                  <a:pt x="0" y="238937"/>
                </a:moveTo>
                <a:lnTo>
                  <a:pt x="14617" y="238937"/>
                </a:lnTo>
                <a:lnTo>
                  <a:pt x="14617" y="0"/>
                </a:lnTo>
                <a:lnTo>
                  <a:pt x="0" y="0"/>
                </a:lnTo>
                <a:lnTo>
                  <a:pt x="0" y="238937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04239" y="1746935"/>
            <a:ext cx="110489" cy="239395"/>
          </a:xfrm>
          <a:custGeom>
            <a:avLst/>
            <a:gdLst/>
            <a:ahLst/>
            <a:cxnLst/>
            <a:rect l="l" t="t" r="r" b="b"/>
            <a:pathLst>
              <a:path w="110490" h="239394">
                <a:moveTo>
                  <a:pt x="0" y="238937"/>
                </a:moveTo>
                <a:lnTo>
                  <a:pt x="110274" y="238937"/>
                </a:lnTo>
                <a:lnTo>
                  <a:pt x="110274" y="0"/>
                </a:lnTo>
                <a:lnTo>
                  <a:pt x="0" y="0"/>
                </a:lnTo>
                <a:lnTo>
                  <a:pt x="0" y="238937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69517" y="1746935"/>
            <a:ext cx="17780" cy="239395"/>
          </a:xfrm>
          <a:custGeom>
            <a:avLst/>
            <a:gdLst/>
            <a:ahLst/>
            <a:cxnLst/>
            <a:rect l="l" t="t" r="r" b="b"/>
            <a:pathLst>
              <a:path w="17780" h="239394">
                <a:moveTo>
                  <a:pt x="0" y="238937"/>
                </a:moveTo>
                <a:lnTo>
                  <a:pt x="17348" y="238937"/>
                </a:lnTo>
                <a:lnTo>
                  <a:pt x="17348" y="0"/>
                </a:lnTo>
                <a:lnTo>
                  <a:pt x="0" y="0"/>
                </a:lnTo>
                <a:lnTo>
                  <a:pt x="0" y="238937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02677" y="1746935"/>
            <a:ext cx="101600" cy="239395"/>
          </a:xfrm>
          <a:custGeom>
            <a:avLst/>
            <a:gdLst/>
            <a:ahLst/>
            <a:cxnLst/>
            <a:rect l="l" t="t" r="r" b="b"/>
            <a:pathLst>
              <a:path w="101600" h="239394">
                <a:moveTo>
                  <a:pt x="0" y="238937"/>
                </a:moveTo>
                <a:lnTo>
                  <a:pt x="101561" y="238937"/>
                </a:lnTo>
                <a:lnTo>
                  <a:pt x="101561" y="0"/>
                </a:lnTo>
                <a:lnTo>
                  <a:pt x="0" y="0"/>
                </a:lnTo>
                <a:lnTo>
                  <a:pt x="0" y="238937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86866" y="1746935"/>
            <a:ext cx="17145" cy="239395"/>
          </a:xfrm>
          <a:custGeom>
            <a:avLst/>
            <a:gdLst/>
            <a:ahLst/>
            <a:cxnLst/>
            <a:rect l="l" t="t" r="r" b="b"/>
            <a:pathLst>
              <a:path w="17144" h="239394">
                <a:moveTo>
                  <a:pt x="0" y="238937"/>
                </a:moveTo>
                <a:lnTo>
                  <a:pt x="16840" y="238937"/>
                </a:lnTo>
                <a:lnTo>
                  <a:pt x="16840" y="0"/>
                </a:lnTo>
                <a:lnTo>
                  <a:pt x="0" y="0"/>
                </a:lnTo>
                <a:lnTo>
                  <a:pt x="0" y="238937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03706" y="1746935"/>
            <a:ext cx="99060" cy="239395"/>
          </a:xfrm>
          <a:custGeom>
            <a:avLst/>
            <a:gdLst/>
            <a:ahLst/>
            <a:cxnLst/>
            <a:rect l="l" t="t" r="r" b="b"/>
            <a:pathLst>
              <a:path w="99059" h="239394">
                <a:moveTo>
                  <a:pt x="0" y="238937"/>
                </a:moveTo>
                <a:lnTo>
                  <a:pt x="98971" y="238937"/>
                </a:lnTo>
                <a:lnTo>
                  <a:pt x="98971" y="0"/>
                </a:lnTo>
                <a:lnTo>
                  <a:pt x="0" y="0"/>
                </a:lnTo>
                <a:lnTo>
                  <a:pt x="0" y="238937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32719" y="1746935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4">
                <a:moveTo>
                  <a:pt x="0" y="0"/>
                </a:moveTo>
                <a:lnTo>
                  <a:pt x="0" y="238937"/>
                </a:lnTo>
              </a:path>
            </a:pathLst>
          </a:custGeom>
          <a:ln w="204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40307" y="1675498"/>
            <a:ext cx="504520" cy="717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70164" y="171121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946" y="0"/>
                </a:lnTo>
              </a:path>
            </a:pathLst>
          </a:custGeom>
          <a:ln w="529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41571" y="1675498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529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75930" y="1711217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>
                <a:moveTo>
                  <a:pt x="0" y="0"/>
                </a:moveTo>
                <a:lnTo>
                  <a:pt x="94233" y="0"/>
                </a:lnTo>
              </a:path>
            </a:pathLst>
          </a:custGeom>
          <a:ln w="16129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52283" y="1675498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16129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93037" y="1711217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2892" y="0"/>
                </a:lnTo>
              </a:path>
            </a:pathLst>
          </a:custGeom>
          <a:ln w="42405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81551" y="1675498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42405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02753" y="1711217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284" y="0"/>
                </a:lnTo>
              </a:path>
            </a:pathLst>
          </a:custGeom>
          <a:ln w="71437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43508" y="1675498"/>
            <a:ext cx="47625" cy="71755"/>
          </a:xfrm>
          <a:custGeom>
            <a:avLst/>
            <a:gdLst/>
            <a:ahLst/>
            <a:cxnLst/>
            <a:rect l="l" t="t" r="r" b="b"/>
            <a:pathLst>
              <a:path w="47625" h="71755">
                <a:moveTo>
                  <a:pt x="0" y="71437"/>
                </a:moveTo>
                <a:lnTo>
                  <a:pt x="47129" y="71437"/>
                </a:lnTo>
                <a:lnTo>
                  <a:pt x="47129" y="0"/>
                </a:lnTo>
                <a:lnTo>
                  <a:pt x="0" y="0"/>
                </a:lnTo>
                <a:lnTo>
                  <a:pt x="0" y="71437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38919" y="1673171"/>
            <a:ext cx="507365" cy="0"/>
          </a:xfrm>
          <a:custGeom>
            <a:avLst/>
            <a:gdLst/>
            <a:ahLst/>
            <a:cxnLst/>
            <a:rect l="l" t="t" r="r" b="b"/>
            <a:pathLst>
              <a:path w="507365">
                <a:moveTo>
                  <a:pt x="0" y="0"/>
                </a:moveTo>
                <a:lnTo>
                  <a:pt x="507187" y="0"/>
                </a:lnTo>
              </a:path>
            </a:pathLst>
          </a:custGeom>
          <a:ln w="4673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95781" y="1985873"/>
            <a:ext cx="1506918" cy="9554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822246" y="2449050"/>
            <a:ext cx="1505083" cy="5009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529799" y="2344850"/>
            <a:ext cx="1906905" cy="10795"/>
          </a:xfrm>
          <a:custGeom>
            <a:avLst/>
            <a:gdLst/>
            <a:ahLst/>
            <a:cxnLst/>
            <a:rect l="l" t="t" r="r" b="b"/>
            <a:pathLst>
              <a:path w="1906904" h="10794">
                <a:moveTo>
                  <a:pt x="0" y="10295"/>
                </a:moveTo>
                <a:lnTo>
                  <a:pt x="1906602" y="10295"/>
                </a:lnTo>
                <a:lnTo>
                  <a:pt x="1906602" y="0"/>
                </a:lnTo>
                <a:lnTo>
                  <a:pt x="0" y="0"/>
                </a:lnTo>
                <a:lnTo>
                  <a:pt x="0" y="10295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529799" y="2422557"/>
            <a:ext cx="1906905" cy="24765"/>
          </a:xfrm>
          <a:custGeom>
            <a:avLst/>
            <a:gdLst/>
            <a:ahLst/>
            <a:cxnLst/>
            <a:rect l="l" t="t" r="r" b="b"/>
            <a:pathLst>
              <a:path w="1906904" h="24764">
                <a:moveTo>
                  <a:pt x="0" y="24603"/>
                </a:moveTo>
                <a:lnTo>
                  <a:pt x="1906602" y="24603"/>
                </a:lnTo>
                <a:lnTo>
                  <a:pt x="1906602" y="0"/>
                </a:lnTo>
                <a:lnTo>
                  <a:pt x="0" y="0"/>
                </a:lnTo>
                <a:lnTo>
                  <a:pt x="0" y="24603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529799" y="2355146"/>
            <a:ext cx="1906905" cy="67945"/>
          </a:xfrm>
          <a:custGeom>
            <a:avLst/>
            <a:gdLst/>
            <a:ahLst/>
            <a:cxnLst/>
            <a:rect l="l" t="t" r="r" b="b"/>
            <a:pathLst>
              <a:path w="1906904" h="67944">
                <a:moveTo>
                  <a:pt x="0" y="67411"/>
                </a:moveTo>
                <a:lnTo>
                  <a:pt x="1906602" y="67411"/>
                </a:lnTo>
                <a:lnTo>
                  <a:pt x="1906602" y="0"/>
                </a:lnTo>
                <a:lnTo>
                  <a:pt x="0" y="0"/>
                </a:lnTo>
                <a:lnTo>
                  <a:pt x="0" y="67411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529807" y="2362085"/>
            <a:ext cx="1906905" cy="20955"/>
          </a:xfrm>
          <a:custGeom>
            <a:avLst/>
            <a:gdLst/>
            <a:ahLst/>
            <a:cxnLst/>
            <a:rect l="l" t="t" r="r" b="b"/>
            <a:pathLst>
              <a:path w="1906904" h="20955">
                <a:moveTo>
                  <a:pt x="0" y="20624"/>
                </a:moveTo>
                <a:lnTo>
                  <a:pt x="1906595" y="20624"/>
                </a:lnTo>
                <a:lnTo>
                  <a:pt x="1906595" y="0"/>
                </a:lnTo>
                <a:lnTo>
                  <a:pt x="0" y="0"/>
                </a:lnTo>
                <a:lnTo>
                  <a:pt x="0" y="20624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507271" y="2350458"/>
            <a:ext cx="0" cy="90805"/>
          </a:xfrm>
          <a:custGeom>
            <a:avLst/>
            <a:gdLst/>
            <a:ahLst/>
            <a:cxnLst/>
            <a:rect l="l" t="t" r="r" b="b"/>
            <a:pathLst>
              <a:path h="90805">
                <a:moveTo>
                  <a:pt x="0" y="0"/>
                </a:moveTo>
                <a:lnTo>
                  <a:pt x="0" y="90220"/>
                </a:lnTo>
              </a:path>
            </a:pathLst>
          </a:custGeom>
          <a:ln w="5029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486940" y="2344883"/>
            <a:ext cx="18415" cy="101600"/>
          </a:xfrm>
          <a:custGeom>
            <a:avLst/>
            <a:gdLst/>
            <a:ahLst/>
            <a:cxnLst/>
            <a:rect l="l" t="t" r="r" b="b"/>
            <a:pathLst>
              <a:path w="18414" h="101600">
                <a:moveTo>
                  <a:pt x="0" y="0"/>
                </a:moveTo>
                <a:lnTo>
                  <a:pt x="0" y="101371"/>
                </a:lnTo>
                <a:lnTo>
                  <a:pt x="17818" y="95910"/>
                </a:lnTo>
                <a:lnTo>
                  <a:pt x="17818" y="5473"/>
                </a:lnTo>
                <a:lnTo>
                  <a:pt x="0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486940" y="2355169"/>
            <a:ext cx="18415" cy="66675"/>
          </a:xfrm>
          <a:custGeom>
            <a:avLst/>
            <a:gdLst/>
            <a:ahLst/>
            <a:cxnLst/>
            <a:rect l="l" t="t" r="r" b="b"/>
            <a:pathLst>
              <a:path w="18414" h="66675">
                <a:moveTo>
                  <a:pt x="0" y="0"/>
                </a:moveTo>
                <a:lnTo>
                  <a:pt x="0" y="66497"/>
                </a:lnTo>
                <a:lnTo>
                  <a:pt x="17818" y="63690"/>
                </a:lnTo>
                <a:lnTo>
                  <a:pt x="17818" y="4356"/>
                </a:lnTo>
                <a:lnTo>
                  <a:pt x="0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486940" y="2362106"/>
            <a:ext cx="18415" cy="21590"/>
          </a:xfrm>
          <a:custGeom>
            <a:avLst/>
            <a:gdLst/>
            <a:ahLst/>
            <a:cxnLst/>
            <a:rect l="l" t="t" r="r" b="b"/>
            <a:pathLst>
              <a:path w="18414" h="21589">
                <a:moveTo>
                  <a:pt x="0" y="0"/>
                </a:moveTo>
                <a:lnTo>
                  <a:pt x="0" y="19735"/>
                </a:lnTo>
                <a:lnTo>
                  <a:pt x="17818" y="21221"/>
                </a:lnTo>
                <a:lnTo>
                  <a:pt x="17818" y="3606"/>
                </a:lnTo>
                <a:lnTo>
                  <a:pt x="0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860069" y="2430358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21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39"/>
                </a:lnTo>
                <a:lnTo>
                  <a:pt x="10121" y="10439"/>
                </a:lnTo>
                <a:lnTo>
                  <a:pt x="13042" y="8115"/>
                </a:lnTo>
                <a:lnTo>
                  <a:pt x="13042" y="2336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60231" y="2405288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08"/>
                </a:lnTo>
                <a:lnTo>
                  <a:pt x="0" y="10109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09"/>
                </a:lnTo>
                <a:lnTo>
                  <a:pt x="13042" y="2908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927351" y="2430442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24"/>
                </a:lnTo>
                <a:lnTo>
                  <a:pt x="0" y="8102"/>
                </a:lnTo>
                <a:lnTo>
                  <a:pt x="2920" y="10439"/>
                </a:lnTo>
                <a:lnTo>
                  <a:pt x="10134" y="10439"/>
                </a:lnTo>
                <a:lnTo>
                  <a:pt x="13042" y="8102"/>
                </a:lnTo>
                <a:lnTo>
                  <a:pt x="13042" y="2324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927506" y="2405063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09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09"/>
                </a:lnTo>
                <a:lnTo>
                  <a:pt x="13042" y="2920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994642" y="2430521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21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52"/>
                </a:lnTo>
                <a:lnTo>
                  <a:pt x="10121" y="10452"/>
                </a:lnTo>
                <a:lnTo>
                  <a:pt x="13042" y="8115"/>
                </a:lnTo>
                <a:lnTo>
                  <a:pt x="13042" y="2336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94781" y="2404839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09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09"/>
                </a:lnTo>
                <a:lnTo>
                  <a:pt x="13042" y="2920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061924" y="2430604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02"/>
                </a:lnTo>
                <a:lnTo>
                  <a:pt x="2920" y="10439"/>
                </a:lnTo>
                <a:lnTo>
                  <a:pt x="10134" y="10439"/>
                </a:lnTo>
                <a:lnTo>
                  <a:pt x="13042" y="8102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062055" y="2404614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21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21"/>
                </a:lnTo>
                <a:lnTo>
                  <a:pt x="13042" y="2920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129214" y="2430678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21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52"/>
                </a:lnTo>
                <a:lnTo>
                  <a:pt x="10121" y="10452"/>
                </a:lnTo>
                <a:lnTo>
                  <a:pt x="13042" y="8115"/>
                </a:lnTo>
                <a:lnTo>
                  <a:pt x="13042" y="2336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129330" y="2404395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08"/>
                </a:lnTo>
                <a:lnTo>
                  <a:pt x="0" y="10109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09"/>
                </a:lnTo>
                <a:lnTo>
                  <a:pt x="13042" y="2908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196495" y="2430768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02"/>
                </a:lnTo>
                <a:lnTo>
                  <a:pt x="2920" y="10439"/>
                </a:lnTo>
                <a:lnTo>
                  <a:pt x="10134" y="10439"/>
                </a:lnTo>
                <a:lnTo>
                  <a:pt x="13042" y="8102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196603" y="2404170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08"/>
                </a:lnTo>
                <a:lnTo>
                  <a:pt x="0" y="10109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09"/>
                </a:lnTo>
                <a:lnTo>
                  <a:pt x="13042" y="2908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263777" y="2430840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52"/>
                </a:lnTo>
                <a:lnTo>
                  <a:pt x="10134" y="10452"/>
                </a:lnTo>
                <a:lnTo>
                  <a:pt x="13042" y="8115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263879" y="2403946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09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09"/>
                </a:lnTo>
                <a:lnTo>
                  <a:pt x="13042" y="2920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331069" y="2430931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21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39"/>
                </a:lnTo>
                <a:lnTo>
                  <a:pt x="10121" y="10439"/>
                </a:lnTo>
                <a:lnTo>
                  <a:pt x="13042" y="8115"/>
                </a:lnTo>
                <a:lnTo>
                  <a:pt x="13042" y="2336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31152" y="2403722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21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21"/>
                </a:lnTo>
                <a:lnTo>
                  <a:pt x="13042" y="2920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398349" y="2431016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24"/>
                </a:lnTo>
                <a:lnTo>
                  <a:pt x="0" y="8102"/>
                </a:lnTo>
                <a:lnTo>
                  <a:pt x="2920" y="10439"/>
                </a:lnTo>
                <a:lnTo>
                  <a:pt x="10134" y="10439"/>
                </a:lnTo>
                <a:lnTo>
                  <a:pt x="13042" y="8102"/>
                </a:lnTo>
                <a:lnTo>
                  <a:pt x="13042" y="2324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398428" y="2403504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08"/>
                </a:lnTo>
                <a:lnTo>
                  <a:pt x="0" y="10109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09"/>
                </a:lnTo>
                <a:lnTo>
                  <a:pt x="13042" y="2908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465639" y="2431093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21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52"/>
                </a:lnTo>
                <a:lnTo>
                  <a:pt x="10121" y="10452"/>
                </a:lnTo>
                <a:lnTo>
                  <a:pt x="13042" y="8115"/>
                </a:lnTo>
                <a:lnTo>
                  <a:pt x="13042" y="2336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465703" y="2403279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08"/>
                </a:lnTo>
                <a:lnTo>
                  <a:pt x="0" y="10109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09"/>
                </a:lnTo>
                <a:lnTo>
                  <a:pt x="13042" y="2908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532922" y="2431180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02"/>
                </a:lnTo>
                <a:lnTo>
                  <a:pt x="2920" y="10439"/>
                </a:lnTo>
                <a:lnTo>
                  <a:pt x="10134" y="10439"/>
                </a:lnTo>
                <a:lnTo>
                  <a:pt x="13042" y="8102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532977" y="2403054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09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09"/>
                </a:lnTo>
                <a:lnTo>
                  <a:pt x="13042" y="2920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600205" y="2431252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52"/>
                </a:lnTo>
                <a:lnTo>
                  <a:pt x="10134" y="10452"/>
                </a:lnTo>
                <a:lnTo>
                  <a:pt x="13042" y="8115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600259" y="2402829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21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21"/>
                </a:lnTo>
                <a:lnTo>
                  <a:pt x="2920" y="13030"/>
                </a:lnTo>
                <a:lnTo>
                  <a:pt x="10121" y="13030"/>
                </a:lnTo>
                <a:lnTo>
                  <a:pt x="13042" y="10121"/>
                </a:lnTo>
                <a:lnTo>
                  <a:pt x="13042" y="2920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667495" y="2431342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02"/>
                </a:lnTo>
                <a:lnTo>
                  <a:pt x="2920" y="10439"/>
                </a:lnTo>
                <a:lnTo>
                  <a:pt x="10134" y="10439"/>
                </a:lnTo>
                <a:lnTo>
                  <a:pt x="13042" y="8102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667533" y="2402612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21" y="0"/>
                </a:moveTo>
                <a:lnTo>
                  <a:pt x="2920" y="0"/>
                </a:lnTo>
                <a:lnTo>
                  <a:pt x="0" y="2908"/>
                </a:lnTo>
                <a:lnTo>
                  <a:pt x="0" y="10109"/>
                </a:lnTo>
                <a:lnTo>
                  <a:pt x="2920" y="13030"/>
                </a:lnTo>
                <a:lnTo>
                  <a:pt x="10121" y="13030"/>
                </a:lnTo>
                <a:lnTo>
                  <a:pt x="13042" y="10109"/>
                </a:lnTo>
                <a:lnTo>
                  <a:pt x="13042" y="2908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734776" y="2431414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52"/>
                </a:lnTo>
                <a:lnTo>
                  <a:pt x="10134" y="10452"/>
                </a:lnTo>
                <a:lnTo>
                  <a:pt x="13042" y="8115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734808" y="2402387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21" y="0"/>
                </a:moveTo>
                <a:lnTo>
                  <a:pt x="2920" y="0"/>
                </a:lnTo>
                <a:lnTo>
                  <a:pt x="0" y="2908"/>
                </a:lnTo>
                <a:lnTo>
                  <a:pt x="0" y="10109"/>
                </a:lnTo>
                <a:lnTo>
                  <a:pt x="2920" y="13030"/>
                </a:lnTo>
                <a:lnTo>
                  <a:pt x="10121" y="13030"/>
                </a:lnTo>
                <a:lnTo>
                  <a:pt x="13042" y="10109"/>
                </a:lnTo>
                <a:lnTo>
                  <a:pt x="13042" y="2908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802067" y="2431505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21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39"/>
                </a:lnTo>
                <a:lnTo>
                  <a:pt x="10121" y="10439"/>
                </a:lnTo>
                <a:lnTo>
                  <a:pt x="13042" y="8115"/>
                </a:lnTo>
                <a:lnTo>
                  <a:pt x="13042" y="2336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802082" y="2402163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21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09"/>
                </a:lnTo>
                <a:lnTo>
                  <a:pt x="2920" y="13030"/>
                </a:lnTo>
                <a:lnTo>
                  <a:pt x="10121" y="13030"/>
                </a:lnTo>
                <a:lnTo>
                  <a:pt x="13042" y="10109"/>
                </a:lnTo>
                <a:lnTo>
                  <a:pt x="13042" y="2920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869349" y="2431590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24"/>
                </a:lnTo>
                <a:lnTo>
                  <a:pt x="0" y="8102"/>
                </a:lnTo>
                <a:lnTo>
                  <a:pt x="2920" y="10439"/>
                </a:lnTo>
                <a:lnTo>
                  <a:pt x="10134" y="10439"/>
                </a:lnTo>
                <a:lnTo>
                  <a:pt x="13042" y="8102"/>
                </a:lnTo>
                <a:lnTo>
                  <a:pt x="13042" y="2324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869357" y="2401938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21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21"/>
                </a:lnTo>
                <a:lnTo>
                  <a:pt x="2920" y="13030"/>
                </a:lnTo>
                <a:lnTo>
                  <a:pt x="10121" y="13030"/>
                </a:lnTo>
                <a:lnTo>
                  <a:pt x="13042" y="10121"/>
                </a:lnTo>
                <a:lnTo>
                  <a:pt x="13042" y="2920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936639" y="2431667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21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52"/>
                </a:lnTo>
                <a:lnTo>
                  <a:pt x="10121" y="10452"/>
                </a:lnTo>
                <a:lnTo>
                  <a:pt x="13042" y="8115"/>
                </a:lnTo>
                <a:lnTo>
                  <a:pt x="13042" y="2336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936631" y="2401713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21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21"/>
                </a:lnTo>
                <a:lnTo>
                  <a:pt x="2920" y="13030"/>
                </a:lnTo>
                <a:lnTo>
                  <a:pt x="10121" y="13030"/>
                </a:lnTo>
                <a:lnTo>
                  <a:pt x="13042" y="10121"/>
                </a:lnTo>
                <a:lnTo>
                  <a:pt x="13042" y="2920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003921" y="2431752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02"/>
                </a:lnTo>
                <a:lnTo>
                  <a:pt x="2920" y="10439"/>
                </a:lnTo>
                <a:lnTo>
                  <a:pt x="10134" y="10439"/>
                </a:lnTo>
                <a:lnTo>
                  <a:pt x="13042" y="8102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003905" y="2401496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21" y="0"/>
                </a:moveTo>
                <a:lnTo>
                  <a:pt x="2920" y="0"/>
                </a:lnTo>
                <a:lnTo>
                  <a:pt x="0" y="2908"/>
                </a:lnTo>
                <a:lnTo>
                  <a:pt x="0" y="10109"/>
                </a:lnTo>
                <a:lnTo>
                  <a:pt x="2920" y="13030"/>
                </a:lnTo>
                <a:lnTo>
                  <a:pt x="10121" y="13030"/>
                </a:lnTo>
                <a:lnTo>
                  <a:pt x="13042" y="10109"/>
                </a:lnTo>
                <a:lnTo>
                  <a:pt x="13042" y="2908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071204" y="2431830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52"/>
                </a:lnTo>
                <a:lnTo>
                  <a:pt x="10134" y="10452"/>
                </a:lnTo>
                <a:lnTo>
                  <a:pt x="13042" y="8115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071180" y="2401271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21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09"/>
                </a:lnTo>
                <a:lnTo>
                  <a:pt x="2920" y="13030"/>
                </a:lnTo>
                <a:lnTo>
                  <a:pt x="10121" y="13030"/>
                </a:lnTo>
                <a:lnTo>
                  <a:pt x="13042" y="10109"/>
                </a:lnTo>
                <a:lnTo>
                  <a:pt x="13042" y="2920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138494" y="2431916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21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02"/>
                </a:lnTo>
                <a:lnTo>
                  <a:pt x="2920" y="10439"/>
                </a:lnTo>
                <a:lnTo>
                  <a:pt x="10121" y="10439"/>
                </a:lnTo>
                <a:lnTo>
                  <a:pt x="13042" y="8102"/>
                </a:lnTo>
                <a:lnTo>
                  <a:pt x="13042" y="2336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138455" y="2401045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21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21"/>
                </a:lnTo>
                <a:lnTo>
                  <a:pt x="13042" y="2920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205776" y="2431988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52"/>
                </a:lnTo>
                <a:lnTo>
                  <a:pt x="10134" y="10452"/>
                </a:lnTo>
                <a:lnTo>
                  <a:pt x="13042" y="8115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205729" y="2400822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34" y="0"/>
                </a:moveTo>
                <a:lnTo>
                  <a:pt x="2920" y="0"/>
                </a:lnTo>
                <a:lnTo>
                  <a:pt x="0" y="2920"/>
                </a:lnTo>
                <a:lnTo>
                  <a:pt x="0" y="10121"/>
                </a:lnTo>
                <a:lnTo>
                  <a:pt x="2920" y="13030"/>
                </a:lnTo>
                <a:lnTo>
                  <a:pt x="10134" y="13030"/>
                </a:lnTo>
                <a:lnTo>
                  <a:pt x="13042" y="10121"/>
                </a:lnTo>
                <a:lnTo>
                  <a:pt x="13042" y="2920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267932" y="2432256"/>
            <a:ext cx="13335" cy="10795"/>
          </a:xfrm>
          <a:custGeom>
            <a:avLst/>
            <a:gdLst/>
            <a:ahLst/>
            <a:cxnLst/>
            <a:rect l="l" t="t" r="r" b="b"/>
            <a:pathLst>
              <a:path w="13335" h="10794">
                <a:moveTo>
                  <a:pt x="10134" y="0"/>
                </a:moveTo>
                <a:lnTo>
                  <a:pt x="2920" y="0"/>
                </a:lnTo>
                <a:lnTo>
                  <a:pt x="0" y="2336"/>
                </a:lnTo>
                <a:lnTo>
                  <a:pt x="0" y="8115"/>
                </a:lnTo>
                <a:lnTo>
                  <a:pt x="2920" y="10439"/>
                </a:lnTo>
                <a:lnTo>
                  <a:pt x="10134" y="10439"/>
                </a:lnTo>
                <a:lnTo>
                  <a:pt x="13042" y="8115"/>
                </a:lnTo>
                <a:lnTo>
                  <a:pt x="13042" y="2336"/>
                </a:lnTo>
                <a:lnTo>
                  <a:pt x="101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267878" y="2400782"/>
            <a:ext cx="13335" cy="13335"/>
          </a:xfrm>
          <a:custGeom>
            <a:avLst/>
            <a:gdLst/>
            <a:ahLst/>
            <a:cxnLst/>
            <a:rect l="l" t="t" r="r" b="b"/>
            <a:pathLst>
              <a:path w="13335" h="13335">
                <a:moveTo>
                  <a:pt x="10121" y="0"/>
                </a:moveTo>
                <a:lnTo>
                  <a:pt x="2920" y="0"/>
                </a:lnTo>
                <a:lnTo>
                  <a:pt x="0" y="2908"/>
                </a:lnTo>
                <a:lnTo>
                  <a:pt x="0" y="10109"/>
                </a:lnTo>
                <a:lnTo>
                  <a:pt x="2920" y="13030"/>
                </a:lnTo>
                <a:lnTo>
                  <a:pt x="10121" y="13030"/>
                </a:lnTo>
                <a:lnTo>
                  <a:pt x="13042" y="10109"/>
                </a:lnTo>
                <a:lnTo>
                  <a:pt x="13042" y="2908"/>
                </a:lnTo>
                <a:lnTo>
                  <a:pt x="1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395075" y="2331163"/>
            <a:ext cx="0" cy="132080"/>
          </a:xfrm>
          <a:custGeom>
            <a:avLst/>
            <a:gdLst/>
            <a:ahLst/>
            <a:cxnLst/>
            <a:rect l="l" t="t" r="r" b="b"/>
            <a:pathLst>
              <a:path h="132080">
                <a:moveTo>
                  <a:pt x="0" y="0"/>
                </a:moveTo>
                <a:lnTo>
                  <a:pt x="0" y="131483"/>
                </a:lnTo>
              </a:path>
            </a:pathLst>
          </a:custGeom>
          <a:ln w="5003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433890" y="2331149"/>
            <a:ext cx="0" cy="132080"/>
          </a:xfrm>
          <a:custGeom>
            <a:avLst/>
            <a:gdLst/>
            <a:ahLst/>
            <a:cxnLst/>
            <a:rect l="l" t="t" r="r" b="b"/>
            <a:pathLst>
              <a:path h="132080">
                <a:moveTo>
                  <a:pt x="0" y="0"/>
                </a:moveTo>
                <a:lnTo>
                  <a:pt x="0" y="131483"/>
                </a:lnTo>
              </a:path>
            </a:pathLst>
          </a:custGeom>
          <a:ln w="5016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504030" y="2339928"/>
            <a:ext cx="20320" cy="114300"/>
          </a:xfrm>
          <a:custGeom>
            <a:avLst/>
            <a:gdLst/>
            <a:ahLst/>
            <a:cxnLst/>
            <a:rect l="l" t="t" r="r" b="b"/>
            <a:pathLst>
              <a:path w="20320" h="114300">
                <a:moveTo>
                  <a:pt x="0" y="0"/>
                </a:moveTo>
                <a:lnTo>
                  <a:pt x="0" y="113944"/>
                </a:lnTo>
                <a:lnTo>
                  <a:pt x="20027" y="107683"/>
                </a:lnTo>
                <a:lnTo>
                  <a:pt x="20027" y="6261"/>
                </a:lnTo>
                <a:lnTo>
                  <a:pt x="0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436402" y="2345702"/>
            <a:ext cx="67945" cy="0"/>
          </a:xfrm>
          <a:custGeom>
            <a:avLst/>
            <a:gdLst/>
            <a:ahLst/>
            <a:cxnLst/>
            <a:rect l="l" t="t" r="r" b="b"/>
            <a:pathLst>
              <a:path w="67945">
                <a:moveTo>
                  <a:pt x="0" y="0"/>
                </a:moveTo>
                <a:lnTo>
                  <a:pt x="67627" y="0"/>
                </a:lnTo>
              </a:path>
            </a:pathLst>
          </a:custGeom>
          <a:ln w="27635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436402" y="2440051"/>
            <a:ext cx="67945" cy="0"/>
          </a:xfrm>
          <a:custGeom>
            <a:avLst/>
            <a:gdLst/>
            <a:ahLst/>
            <a:cxnLst/>
            <a:rect l="l" t="t" r="r" b="b"/>
            <a:pathLst>
              <a:path w="67945">
                <a:moveTo>
                  <a:pt x="0" y="0"/>
                </a:moveTo>
                <a:lnTo>
                  <a:pt x="67627" y="0"/>
                </a:lnTo>
              </a:path>
            </a:pathLst>
          </a:custGeom>
          <a:ln w="27635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436414" y="2351481"/>
            <a:ext cx="67945" cy="74930"/>
          </a:xfrm>
          <a:custGeom>
            <a:avLst/>
            <a:gdLst/>
            <a:ahLst/>
            <a:cxnLst/>
            <a:rect l="l" t="t" r="r" b="b"/>
            <a:pathLst>
              <a:path w="67945" h="74930">
                <a:moveTo>
                  <a:pt x="0" y="74752"/>
                </a:moveTo>
                <a:lnTo>
                  <a:pt x="67614" y="74752"/>
                </a:lnTo>
                <a:lnTo>
                  <a:pt x="67614" y="0"/>
                </a:lnTo>
                <a:lnTo>
                  <a:pt x="0" y="0"/>
                </a:lnTo>
                <a:lnTo>
                  <a:pt x="0" y="74752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436414" y="2359279"/>
            <a:ext cx="67945" cy="22225"/>
          </a:xfrm>
          <a:custGeom>
            <a:avLst/>
            <a:gdLst/>
            <a:ahLst/>
            <a:cxnLst/>
            <a:rect l="l" t="t" r="r" b="b"/>
            <a:pathLst>
              <a:path w="67945" h="22225">
                <a:moveTo>
                  <a:pt x="0" y="22186"/>
                </a:moveTo>
                <a:lnTo>
                  <a:pt x="67627" y="22186"/>
                </a:lnTo>
                <a:lnTo>
                  <a:pt x="67627" y="0"/>
                </a:lnTo>
                <a:lnTo>
                  <a:pt x="0" y="0"/>
                </a:lnTo>
                <a:lnTo>
                  <a:pt x="0" y="22186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414481" y="2331148"/>
            <a:ext cx="0" cy="132080"/>
          </a:xfrm>
          <a:custGeom>
            <a:avLst/>
            <a:gdLst/>
            <a:ahLst/>
            <a:cxnLst/>
            <a:rect l="l" t="t" r="r" b="b"/>
            <a:pathLst>
              <a:path h="132080">
                <a:moveTo>
                  <a:pt x="0" y="0"/>
                </a:moveTo>
                <a:lnTo>
                  <a:pt x="0" y="131483"/>
                </a:lnTo>
              </a:path>
            </a:pathLst>
          </a:custGeom>
          <a:ln w="33807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414481" y="2344496"/>
            <a:ext cx="0" cy="86360"/>
          </a:xfrm>
          <a:custGeom>
            <a:avLst/>
            <a:gdLst/>
            <a:ahLst/>
            <a:cxnLst/>
            <a:rect l="l" t="t" r="r" b="b"/>
            <a:pathLst>
              <a:path h="86360">
                <a:moveTo>
                  <a:pt x="0" y="0"/>
                </a:moveTo>
                <a:lnTo>
                  <a:pt x="0" y="86258"/>
                </a:lnTo>
              </a:path>
            </a:pathLst>
          </a:custGeom>
          <a:ln w="33807">
            <a:solidFill>
              <a:srgbClr val="F6AA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397578" y="2353487"/>
            <a:ext cx="34290" cy="26034"/>
          </a:xfrm>
          <a:custGeom>
            <a:avLst/>
            <a:gdLst/>
            <a:ahLst/>
            <a:cxnLst/>
            <a:rect l="l" t="t" r="r" b="b"/>
            <a:pathLst>
              <a:path w="34289" h="26035">
                <a:moveTo>
                  <a:pt x="0" y="25603"/>
                </a:moveTo>
                <a:lnTo>
                  <a:pt x="33807" y="25603"/>
                </a:lnTo>
                <a:lnTo>
                  <a:pt x="33807" y="0"/>
                </a:lnTo>
                <a:lnTo>
                  <a:pt x="0" y="0"/>
                </a:lnTo>
                <a:lnTo>
                  <a:pt x="0" y="25603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619434" y="2213622"/>
            <a:ext cx="24765" cy="114300"/>
          </a:xfrm>
          <a:custGeom>
            <a:avLst/>
            <a:gdLst/>
            <a:ahLst/>
            <a:cxnLst/>
            <a:rect l="l" t="t" r="r" b="b"/>
            <a:pathLst>
              <a:path w="24764" h="114300">
                <a:moveTo>
                  <a:pt x="0" y="113868"/>
                </a:moveTo>
                <a:lnTo>
                  <a:pt x="24587" y="113868"/>
                </a:lnTo>
                <a:lnTo>
                  <a:pt x="24587" y="0"/>
                </a:lnTo>
                <a:lnTo>
                  <a:pt x="0" y="0"/>
                </a:lnTo>
                <a:lnTo>
                  <a:pt x="0" y="113868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542612" y="2213622"/>
            <a:ext cx="10795" cy="114300"/>
          </a:xfrm>
          <a:custGeom>
            <a:avLst/>
            <a:gdLst/>
            <a:ahLst/>
            <a:cxnLst/>
            <a:rect l="l" t="t" r="r" b="b"/>
            <a:pathLst>
              <a:path w="10795" h="114300">
                <a:moveTo>
                  <a:pt x="0" y="113868"/>
                </a:moveTo>
                <a:lnTo>
                  <a:pt x="10287" y="113868"/>
                </a:lnTo>
                <a:lnTo>
                  <a:pt x="10287" y="0"/>
                </a:lnTo>
                <a:lnTo>
                  <a:pt x="0" y="0"/>
                </a:lnTo>
                <a:lnTo>
                  <a:pt x="0" y="113868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552899" y="2125941"/>
            <a:ext cx="66675" cy="20320"/>
          </a:xfrm>
          <a:custGeom>
            <a:avLst/>
            <a:gdLst/>
            <a:ahLst/>
            <a:cxnLst/>
            <a:rect l="l" t="t" r="r" b="b"/>
            <a:pathLst>
              <a:path w="66675" h="20319">
                <a:moveTo>
                  <a:pt x="0" y="20053"/>
                </a:moveTo>
                <a:lnTo>
                  <a:pt x="66535" y="20053"/>
                </a:lnTo>
                <a:lnTo>
                  <a:pt x="66535" y="0"/>
                </a:lnTo>
                <a:lnTo>
                  <a:pt x="0" y="0"/>
                </a:lnTo>
                <a:lnTo>
                  <a:pt x="0" y="20053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552899" y="2213622"/>
            <a:ext cx="66675" cy="114300"/>
          </a:xfrm>
          <a:custGeom>
            <a:avLst/>
            <a:gdLst/>
            <a:ahLst/>
            <a:cxnLst/>
            <a:rect l="l" t="t" r="r" b="b"/>
            <a:pathLst>
              <a:path w="66675" h="114300">
                <a:moveTo>
                  <a:pt x="0" y="113868"/>
                </a:moveTo>
                <a:lnTo>
                  <a:pt x="66535" y="113868"/>
                </a:lnTo>
                <a:lnTo>
                  <a:pt x="66535" y="0"/>
                </a:lnTo>
                <a:lnTo>
                  <a:pt x="0" y="0"/>
                </a:lnTo>
                <a:lnTo>
                  <a:pt x="0" y="113868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559833" y="2125941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19">
                <a:moveTo>
                  <a:pt x="0" y="20053"/>
                </a:moveTo>
                <a:lnTo>
                  <a:pt x="19748" y="20053"/>
                </a:lnTo>
                <a:lnTo>
                  <a:pt x="19748" y="0"/>
                </a:lnTo>
                <a:lnTo>
                  <a:pt x="0" y="0"/>
                </a:lnTo>
                <a:lnTo>
                  <a:pt x="0" y="20053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559833" y="2213622"/>
            <a:ext cx="20320" cy="114300"/>
          </a:xfrm>
          <a:custGeom>
            <a:avLst/>
            <a:gdLst/>
            <a:ahLst/>
            <a:cxnLst/>
            <a:rect l="l" t="t" r="r" b="b"/>
            <a:pathLst>
              <a:path w="20320" h="114300">
                <a:moveTo>
                  <a:pt x="0" y="113842"/>
                </a:moveTo>
                <a:lnTo>
                  <a:pt x="19748" y="113842"/>
                </a:lnTo>
                <a:lnTo>
                  <a:pt x="19748" y="0"/>
                </a:lnTo>
                <a:lnTo>
                  <a:pt x="0" y="0"/>
                </a:lnTo>
                <a:lnTo>
                  <a:pt x="0" y="113842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542641" y="1987914"/>
            <a:ext cx="101600" cy="18415"/>
          </a:xfrm>
          <a:custGeom>
            <a:avLst/>
            <a:gdLst/>
            <a:ahLst/>
            <a:cxnLst/>
            <a:rect l="l" t="t" r="r" b="b"/>
            <a:pathLst>
              <a:path w="101600" h="18414">
                <a:moveTo>
                  <a:pt x="95897" y="0"/>
                </a:moveTo>
                <a:lnTo>
                  <a:pt x="5460" y="0"/>
                </a:lnTo>
                <a:lnTo>
                  <a:pt x="0" y="17818"/>
                </a:lnTo>
                <a:lnTo>
                  <a:pt x="101358" y="17818"/>
                </a:lnTo>
                <a:lnTo>
                  <a:pt x="95897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552922" y="1987914"/>
            <a:ext cx="66675" cy="18415"/>
          </a:xfrm>
          <a:custGeom>
            <a:avLst/>
            <a:gdLst/>
            <a:ahLst/>
            <a:cxnLst/>
            <a:rect l="l" t="t" r="r" b="b"/>
            <a:pathLst>
              <a:path w="66675" h="18414">
                <a:moveTo>
                  <a:pt x="63690" y="0"/>
                </a:moveTo>
                <a:lnTo>
                  <a:pt x="4356" y="0"/>
                </a:lnTo>
                <a:lnTo>
                  <a:pt x="0" y="17818"/>
                </a:lnTo>
                <a:lnTo>
                  <a:pt x="66497" y="17818"/>
                </a:lnTo>
                <a:lnTo>
                  <a:pt x="63690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559851" y="1987914"/>
            <a:ext cx="21590" cy="18415"/>
          </a:xfrm>
          <a:custGeom>
            <a:avLst/>
            <a:gdLst/>
            <a:ahLst/>
            <a:cxnLst/>
            <a:rect l="l" t="t" r="r" b="b"/>
            <a:pathLst>
              <a:path w="21589" h="18414">
                <a:moveTo>
                  <a:pt x="21221" y="0"/>
                </a:moveTo>
                <a:lnTo>
                  <a:pt x="3619" y="0"/>
                </a:lnTo>
                <a:lnTo>
                  <a:pt x="0" y="17818"/>
                </a:lnTo>
                <a:lnTo>
                  <a:pt x="19735" y="17818"/>
                </a:lnTo>
                <a:lnTo>
                  <a:pt x="21221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524011" y="2327483"/>
            <a:ext cx="120013" cy="1200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527571" y="2125955"/>
            <a:ext cx="131502" cy="13148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542116" y="2145995"/>
            <a:ext cx="0" cy="67945"/>
          </a:xfrm>
          <a:custGeom>
            <a:avLst/>
            <a:gdLst/>
            <a:ahLst/>
            <a:cxnLst/>
            <a:rect l="l" t="t" r="r" b="b"/>
            <a:pathLst>
              <a:path h="67944">
                <a:moveTo>
                  <a:pt x="0" y="0"/>
                </a:moveTo>
                <a:lnTo>
                  <a:pt x="0" y="67627"/>
                </a:lnTo>
              </a:path>
            </a:pathLst>
          </a:custGeom>
          <a:ln w="11556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631728" y="1659953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486041"/>
                </a:moveTo>
                <a:lnTo>
                  <a:pt x="0" y="0"/>
                </a:lnTo>
                <a:lnTo>
                  <a:pt x="0" y="486041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547755" y="1659953"/>
            <a:ext cx="0" cy="486409"/>
          </a:xfrm>
          <a:custGeom>
            <a:avLst/>
            <a:gdLst/>
            <a:ahLst/>
            <a:cxnLst/>
            <a:rect l="l" t="t" r="r" b="b"/>
            <a:pathLst>
              <a:path h="486410">
                <a:moveTo>
                  <a:pt x="0" y="486041"/>
                </a:moveTo>
                <a:lnTo>
                  <a:pt x="0" y="0"/>
                </a:lnTo>
                <a:lnTo>
                  <a:pt x="0" y="486041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552899" y="1659953"/>
            <a:ext cx="66675" cy="466090"/>
          </a:xfrm>
          <a:custGeom>
            <a:avLst/>
            <a:gdLst/>
            <a:ahLst/>
            <a:cxnLst/>
            <a:rect l="l" t="t" r="r" b="b"/>
            <a:pathLst>
              <a:path w="66675" h="466089">
                <a:moveTo>
                  <a:pt x="0" y="465988"/>
                </a:moveTo>
                <a:lnTo>
                  <a:pt x="66535" y="465988"/>
                </a:lnTo>
                <a:lnTo>
                  <a:pt x="66535" y="0"/>
                </a:lnTo>
                <a:lnTo>
                  <a:pt x="0" y="0"/>
                </a:lnTo>
                <a:lnTo>
                  <a:pt x="0" y="465988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559833" y="1659953"/>
            <a:ext cx="20320" cy="466090"/>
          </a:xfrm>
          <a:custGeom>
            <a:avLst/>
            <a:gdLst/>
            <a:ahLst/>
            <a:cxnLst/>
            <a:rect l="l" t="t" r="r" b="b"/>
            <a:pathLst>
              <a:path w="20320" h="466089">
                <a:moveTo>
                  <a:pt x="0" y="465988"/>
                </a:moveTo>
                <a:lnTo>
                  <a:pt x="19748" y="465988"/>
                </a:lnTo>
                <a:lnTo>
                  <a:pt x="19748" y="0"/>
                </a:lnTo>
                <a:lnTo>
                  <a:pt x="0" y="0"/>
                </a:lnTo>
                <a:lnTo>
                  <a:pt x="0" y="465988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542641" y="1631242"/>
            <a:ext cx="101600" cy="18415"/>
          </a:xfrm>
          <a:custGeom>
            <a:avLst/>
            <a:gdLst/>
            <a:ahLst/>
            <a:cxnLst/>
            <a:rect l="l" t="t" r="r" b="b"/>
            <a:pathLst>
              <a:path w="101600" h="18414">
                <a:moveTo>
                  <a:pt x="95897" y="0"/>
                </a:moveTo>
                <a:lnTo>
                  <a:pt x="5460" y="0"/>
                </a:lnTo>
                <a:lnTo>
                  <a:pt x="0" y="17818"/>
                </a:lnTo>
                <a:lnTo>
                  <a:pt x="101358" y="17818"/>
                </a:lnTo>
                <a:lnTo>
                  <a:pt x="95897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552913" y="1631242"/>
            <a:ext cx="66675" cy="18415"/>
          </a:xfrm>
          <a:custGeom>
            <a:avLst/>
            <a:gdLst/>
            <a:ahLst/>
            <a:cxnLst/>
            <a:rect l="l" t="t" r="r" b="b"/>
            <a:pathLst>
              <a:path w="66675" h="18414">
                <a:moveTo>
                  <a:pt x="63690" y="0"/>
                </a:moveTo>
                <a:lnTo>
                  <a:pt x="4368" y="0"/>
                </a:lnTo>
                <a:lnTo>
                  <a:pt x="0" y="17818"/>
                </a:lnTo>
                <a:lnTo>
                  <a:pt x="66497" y="17818"/>
                </a:lnTo>
                <a:lnTo>
                  <a:pt x="63690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559851" y="1631242"/>
            <a:ext cx="21590" cy="18415"/>
          </a:xfrm>
          <a:custGeom>
            <a:avLst/>
            <a:gdLst/>
            <a:ahLst/>
            <a:cxnLst/>
            <a:rect l="l" t="t" r="r" b="b"/>
            <a:pathLst>
              <a:path w="21589" h="18414">
                <a:moveTo>
                  <a:pt x="21221" y="0"/>
                </a:moveTo>
                <a:lnTo>
                  <a:pt x="3619" y="0"/>
                </a:lnTo>
                <a:lnTo>
                  <a:pt x="0" y="17818"/>
                </a:lnTo>
                <a:lnTo>
                  <a:pt x="19735" y="17818"/>
                </a:lnTo>
                <a:lnTo>
                  <a:pt x="21221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525731" y="1701272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495" y="0"/>
                </a:lnTo>
              </a:path>
            </a:pathLst>
          </a:custGeom>
          <a:ln w="5016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525726" y="1662459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495" y="0"/>
                </a:lnTo>
              </a:path>
            </a:pathLst>
          </a:custGeom>
          <a:ln w="5016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492635" y="1521904"/>
            <a:ext cx="198120" cy="34925"/>
          </a:xfrm>
          <a:custGeom>
            <a:avLst/>
            <a:gdLst/>
            <a:ahLst/>
            <a:cxnLst/>
            <a:rect l="l" t="t" r="r" b="b"/>
            <a:pathLst>
              <a:path w="198120" h="34925">
                <a:moveTo>
                  <a:pt x="101574" y="0"/>
                </a:moveTo>
                <a:lnTo>
                  <a:pt x="95402" y="0"/>
                </a:lnTo>
                <a:lnTo>
                  <a:pt x="0" y="34759"/>
                </a:lnTo>
                <a:lnTo>
                  <a:pt x="197688" y="34759"/>
                </a:lnTo>
                <a:lnTo>
                  <a:pt x="101574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634629" y="1592325"/>
            <a:ext cx="0" cy="67945"/>
          </a:xfrm>
          <a:custGeom>
            <a:avLst/>
            <a:gdLst/>
            <a:ahLst/>
            <a:cxnLst/>
            <a:rect l="l" t="t" r="r" b="b"/>
            <a:pathLst>
              <a:path h="67944">
                <a:moveTo>
                  <a:pt x="0" y="0"/>
                </a:moveTo>
                <a:lnTo>
                  <a:pt x="0" y="67627"/>
                </a:lnTo>
              </a:path>
            </a:pathLst>
          </a:custGeom>
          <a:ln w="11557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540275" y="1592325"/>
            <a:ext cx="0" cy="67945"/>
          </a:xfrm>
          <a:custGeom>
            <a:avLst/>
            <a:gdLst/>
            <a:ahLst/>
            <a:cxnLst/>
            <a:rect l="l" t="t" r="r" b="b"/>
            <a:pathLst>
              <a:path h="67944">
                <a:moveTo>
                  <a:pt x="0" y="0"/>
                </a:moveTo>
                <a:lnTo>
                  <a:pt x="0" y="67627"/>
                </a:lnTo>
              </a:path>
            </a:pathLst>
          </a:custGeom>
          <a:ln w="11557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546053" y="1592325"/>
            <a:ext cx="74930" cy="67945"/>
          </a:xfrm>
          <a:custGeom>
            <a:avLst/>
            <a:gdLst/>
            <a:ahLst/>
            <a:cxnLst/>
            <a:rect l="l" t="t" r="r" b="b"/>
            <a:pathLst>
              <a:path w="74929" h="67944">
                <a:moveTo>
                  <a:pt x="74752" y="0"/>
                </a:moveTo>
                <a:lnTo>
                  <a:pt x="0" y="0"/>
                </a:lnTo>
                <a:lnTo>
                  <a:pt x="0" y="67627"/>
                </a:lnTo>
                <a:lnTo>
                  <a:pt x="74752" y="67627"/>
                </a:lnTo>
                <a:lnTo>
                  <a:pt x="74752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553851" y="1592325"/>
            <a:ext cx="22225" cy="67945"/>
          </a:xfrm>
          <a:custGeom>
            <a:avLst/>
            <a:gdLst/>
            <a:ahLst/>
            <a:cxnLst/>
            <a:rect l="l" t="t" r="r" b="b"/>
            <a:pathLst>
              <a:path w="22225" h="67944">
                <a:moveTo>
                  <a:pt x="22186" y="0"/>
                </a:moveTo>
                <a:lnTo>
                  <a:pt x="0" y="0"/>
                </a:lnTo>
                <a:lnTo>
                  <a:pt x="0" y="67627"/>
                </a:lnTo>
                <a:lnTo>
                  <a:pt x="22186" y="67627"/>
                </a:lnTo>
                <a:lnTo>
                  <a:pt x="22186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525721" y="1681861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495" y="0"/>
                </a:lnTo>
              </a:path>
            </a:pathLst>
          </a:custGeom>
          <a:ln w="33807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539069" y="1664957"/>
            <a:ext cx="86360" cy="34290"/>
          </a:xfrm>
          <a:custGeom>
            <a:avLst/>
            <a:gdLst/>
            <a:ahLst/>
            <a:cxnLst/>
            <a:rect l="l" t="t" r="r" b="b"/>
            <a:pathLst>
              <a:path w="86360" h="34289">
                <a:moveTo>
                  <a:pt x="0" y="33807"/>
                </a:moveTo>
                <a:lnTo>
                  <a:pt x="86258" y="33807"/>
                </a:lnTo>
                <a:lnTo>
                  <a:pt x="86258" y="0"/>
                </a:lnTo>
                <a:lnTo>
                  <a:pt x="0" y="0"/>
                </a:lnTo>
                <a:lnTo>
                  <a:pt x="0" y="33807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548060" y="1664957"/>
            <a:ext cx="26034" cy="34290"/>
          </a:xfrm>
          <a:custGeom>
            <a:avLst/>
            <a:gdLst/>
            <a:ahLst/>
            <a:cxnLst/>
            <a:rect l="l" t="t" r="r" b="b"/>
            <a:pathLst>
              <a:path w="26035" h="34289">
                <a:moveTo>
                  <a:pt x="25603" y="0"/>
                </a:moveTo>
                <a:lnTo>
                  <a:pt x="0" y="0"/>
                </a:lnTo>
                <a:lnTo>
                  <a:pt x="0" y="33807"/>
                </a:lnTo>
                <a:lnTo>
                  <a:pt x="25603" y="33807"/>
                </a:lnTo>
                <a:lnTo>
                  <a:pt x="25603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525722" y="1556663"/>
            <a:ext cx="132080" cy="36195"/>
          </a:xfrm>
          <a:custGeom>
            <a:avLst/>
            <a:gdLst/>
            <a:ahLst/>
            <a:cxnLst/>
            <a:rect l="l" t="t" r="r" b="b"/>
            <a:pathLst>
              <a:path w="132079" h="36194">
                <a:moveTo>
                  <a:pt x="6096" y="0"/>
                </a:moveTo>
                <a:lnTo>
                  <a:pt x="0" y="0"/>
                </a:lnTo>
                <a:lnTo>
                  <a:pt x="0" y="35661"/>
                </a:lnTo>
                <a:lnTo>
                  <a:pt x="131483" y="35661"/>
                </a:lnTo>
                <a:lnTo>
                  <a:pt x="131483" y="29514"/>
                </a:lnTo>
                <a:lnTo>
                  <a:pt x="7099" y="29514"/>
                </a:lnTo>
                <a:lnTo>
                  <a:pt x="6096" y="28511"/>
                </a:lnTo>
                <a:lnTo>
                  <a:pt x="6096" y="0"/>
                </a:lnTo>
                <a:close/>
              </a:path>
              <a:path w="132079" h="36194">
                <a:moveTo>
                  <a:pt x="15671" y="0"/>
                </a:moveTo>
                <a:lnTo>
                  <a:pt x="10591" y="0"/>
                </a:lnTo>
                <a:lnTo>
                  <a:pt x="10591" y="28511"/>
                </a:lnTo>
                <a:lnTo>
                  <a:pt x="9575" y="29514"/>
                </a:lnTo>
                <a:lnTo>
                  <a:pt x="16916" y="29514"/>
                </a:lnTo>
                <a:lnTo>
                  <a:pt x="15671" y="28270"/>
                </a:lnTo>
                <a:lnTo>
                  <a:pt x="15671" y="0"/>
                </a:lnTo>
                <a:close/>
              </a:path>
              <a:path w="132079" h="36194">
                <a:moveTo>
                  <a:pt x="30480" y="0"/>
                </a:moveTo>
                <a:lnTo>
                  <a:pt x="21183" y="0"/>
                </a:lnTo>
                <a:lnTo>
                  <a:pt x="21183" y="28270"/>
                </a:lnTo>
                <a:lnTo>
                  <a:pt x="19951" y="29514"/>
                </a:lnTo>
                <a:lnTo>
                  <a:pt x="32016" y="29514"/>
                </a:lnTo>
                <a:lnTo>
                  <a:pt x="30480" y="27978"/>
                </a:lnTo>
                <a:lnTo>
                  <a:pt x="30480" y="0"/>
                </a:lnTo>
                <a:close/>
              </a:path>
              <a:path w="132079" h="36194">
                <a:moveTo>
                  <a:pt x="49352" y="0"/>
                </a:moveTo>
                <a:lnTo>
                  <a:pt x="37299" y="0"/>
                </a:lnTo>
                <a:lnTo>
                  <a:pt x="37299" y="27978"/>
                </a:lnTo>
                <a:lnTo>
                  <a:pt x="35763" y="29514"/>
                </a:lnTo>
                <a:lnTo>
                  <a:pt x="51269" y="29514"/>
                </a:lnTo>
                <a:lnTo>
                  <a:pt x="49352" y="27597"/>
                </a:lnTo>
                <a:lnTo>
                  <a:pt x="49352" y="0"/>
                </a:lnTo>
                <a:close/>
              </a:path>
              <a:path w="132079" h="36194">
                <a:moveTo>
                  <a:pt x="70904" y="0"/>
                </a:moveTo>
                <a:lnTo>
                  <a:pt x="57912" y="0"/>
                </a:lnTo>
                <a:lnTo>
                  <a:pt x="57912" y="27597"/>
                </a:lnTo>
                <a:lnTo>
                  <a:pt x="55994" y="29514"/>
                </a:lnTo>
                <a:lnTo>
                  <a:pt x="72834" y="29514"/>
                </a:lnTo>
                <a:lnTo>
                  <a:pt x="70904" y="27597"/>
                </a:lnTo>
                <a:lnTo>
                  <a:pt x="70904" y="0"/>
                </a:lnTo>
                <a:close/>
              </a:path>
              <a:path w="132079" h="36194">
                <a:moveTo>
                  <a:pt x="91516" y="0"/>
                </a:moveTo>
                <a:lnTo>
                  <a:pt x="79463" y="0"/>
                </a:lnTo>
                <a:lnTo>
                  <a:pt x="79463" y="27597"/>
                </a:lnTo>
                <a:lnTo>
                  <a:pt x="77546" y="29514"/>
                </a:lnTo>
                <a:lnTo>
                  <a:pt x="93052" y="29514"/>
                </a:lnTo>
                <a:lnTo>
                  <a:pt x="91516" y="27978"/>
                </a:lnTo>
                <a:lnTo>
                  <a:pt x="91516" y="0"/>
                </a:lnTo>
                <a:close/>
              </a:path>
              <a:path w="132079" h="36194">
                <a:moveTo>
                  <a:pt x="107619" y="0"/>
                </a:moveTo>
                <a:lnTo>
                  <a:pt x="98348" y="0"/>
                </a:lnTo>
                <a:lnTo>
                  <a:pt x="98348" y="27978"/>
                </a:lnTo>
                <a:lnTo>
                  <a:pt x="96799" y="29514"/>
                </a:lnTo>
                <a:lnTo>
                  <a:pt x="108877" y="29514"/>
                </a:lnTo>
                <a:lnTo>
                  <a:pt x="107619" y="28270"/>
                </a:lnTo>
                <a:lnTo>
                  <a:pt x="107619" y="0"/>
                </a:lnTo>
                <a:close/>
              </a:path>
              <a:path w="132079" h="36194">
                <a:moveTo>
                  <a:pt x="118224" y="0"/>
                </a:moveTo>
                <a:lnTo>
                  <a:pt x="113144" y="0"/>
                </a:lnTo>
                <a:lnTo>
                  <a:pt x="113144" y="28270"/>
                </a:lnTo>
                <a:lnTo>
                  <a:pt x="111899" y="29514"/>
                </a:lnTo>
                <a:lnTo>
                  <a:pt x="119240" y="29514"/>
                </a:lnTo>
                <a:lnTo>
                  <a:pt x="118224" y="28511"/>
                </a:lnTo>
                <a:lnTo>
                  <a:pt x="118224" y="0"/>
                </a:lnTo>
                <a:close/>
              </a:path>
              <a:path w="132079" h="36194">
                <a:moveTo>
                  <a:pt x="131483" y="0"/>
                </a:moveTo>
                <a:lnTo>
                  <a:pt x="122720" y="0"/>
                </a:lnTo>
                <a:lnTo>
                  <a:pt x="122720" y="28511"/>
                </a:lnTo>
                <a:lnTo>
                  <a:pt x="121716" y="29514"/>
                </a:lnTo>
                <a:lnTo>
                  <a:pt x="131483" y="29514"/>
                </a:lnTo>
                <a:lnTo>
                  <a:pt x="131483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40004" y="1264869"/>
            <a:ext cx="4248150" cy="2138680"/>
          </a:xfrm>
          <a:custGeom>
            <a:avLst/>
            <a:gdLst/>
            <a:ahLst/>
            <a:cxnLst/>
            <a:rect l="l" t="t" r="r" b="b"/>
            <a:pathLst>
              <a:path w="4248150" h="2138679">
                <a:moveTo>
                  <a:pt x="0" y="2138108"/>
                </a:moveTo>
                <a:lnTo>
                  <a:pt x="4247997" y="2138108"/>
                </a:lnTo>
                <a:lnTo>
                  <a:pt x="4247997" y="0"/>
                </a:lnTo>
                <a:lnTo>
                  <a:pt x="0" y="0"/>
                </a:lnTo>
                <a:lnTo>
                  <a:pt x="0" y="2138108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40004" y="4124718"/>
            <a:ext cx="4248010" cy="57429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40004" y="4597410"/>
            <a:ext cx="4248010" cy="180942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597147" y="4591405"/>
            <a:ext cx="705726" cy="11403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198429" y="4591405"/>
            <a:ext cx="106680" cy="113664"/>
          </a:xfrm>
          <a:custGeom>
            <a:avLst/>
            <a:gdLst/>
            <a:ahLst/>
            <a:cxnLst/>
            <a:rect l="l" t="t" r="r" b="b"/>
            <a:pathLst>
              <a:path w="106679" h="113664">
                <a:moveTo>
                  <a:pt x="0" y="113525"/>
                </a:moveTo>
                <a:lnTo>
                  <a:pt x="106222" y="113525"/>
                </a:lnTo>
                <a:lnTo>
                  <a:pt x="106222" y="0"/>
                </a:lnTo>
                <a:lnTo>
                  <a:pt x="0" y="0"/>
                </a:lnTo>
                <a:lnTo>
                  <a:pt x="0" y="113525"/>
                </a:lnTo>
                <a:close/>
              </a:path>
            </a:pathLst>
          </a:custGeom>
          <a:solidFill>
            <a:srgbClr val="306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595204" y="4591405"/>
            <a:ext cx="7620" cy="113664"/>
          </a:xfrm>
          <a:custGeom>
            <a:avLst/>
            <a:gdLst/>
            <a:ahLst/>
            <a:cxnLst/>
            <a:rect l="l" t="t" r="r" b="b"/>
            <a:pathLst>
              <a:path w="7620" h="113664">
                <a:moveTo>
                  <a:pt x="0" y="113525"/>
                </a:moveTo>
                <a:lnTo>
                  <a:pt x="7416" y="113525"/>
                </a:lnTo>
                <a:lnTo>
                  <a:pt x="7416" y="0"/>
                </a:lnTo>
                <a:lnTo>
                  <a:pt x="0" y="0"/>
                </a:lnTo>
                <a:lnTo>
                  <a:pt x="0" y="113525"/>
                </a:lnTo>
                <a:close/>
              </a:path>
            </a:pathLst>
          </a:custGeom>
          <a:solidFill>
            <a:srgbClr val="306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066616" y="4591405"/>
            <a:ext cx="132080" cy="113664"/>
          </a:xfrm>
          <a:custGeom>
            <a:avLst/>
            <a:gdLst/>
            <a:ahLst/>
            <a:cxnLst/>
            <a:rect l="l" t="t" r="r" b="b"/>
            <a:pathLst>
              <a:path w="132079" h="113664">
                <a:moveTo>
                  <a:pt x="0" y="113525"/>
                </a:moveTo>
                <a:lnTo>
                  <a:pt x="131813" y="113525"/>
                </a:lnTo>
                <a:lnTo>
                  <a:pt x="131813" y="0"/>
                </a:lnTo>
                <a:lnTo>
                  <a:pt x="0" y="0"/>
                </a:lnTo>
                <a:lnTo>
                  <a:pt x="0" y="113525"/>
                </a:lnTo>
                <a:close/>
              </a:path>
            </a:pathLst>
          </a:custGeom>
          <a:solidFill>
            <a:srgbClr val="3C7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602621" y="4591405"/>
            <a:ext cx="22860" cy="113664"/>
          </a:xfrm>
          <a:custGeom>
            <a:avLst/>
            <a:gdLst/>
            <a:ahLst/>
            <a:cxnLst/>
            <a:rect l="l" t="t" r="r" b="b"/>
            <a:pathLst>
              <a:path w="22860" h="113664">
                <a:moveTo>
                  <a:pt x="0" y="113525"/>
                </a:moveTo>
                <a:lnTo>
                  <a:pt x="22567" y="113525"/>
                </a:lnTo>
                <a:lnTo>
                  <a:pt x="22567" y="0"/>
                </a:lnTo>
                <a:lnTo>
                  <a:pt x="0" y="0"/>
                </a:lnTo>
                <a:lnTo>
                  <a:pt x="0" y="113525"/>
                </a:lnTo>
                <a:close/>
              </a:path>
            </a:pathLst>
          </a:custGeom>
          <a:solidFill>
            <a:srgbClr val="3C7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950677" y="4591418"/>
            <a:ext cx="116205" cy="113664"/>
          </a:xfrm>
          <a:custGeom>
            <a:avLst/>
            <a:gdLst/>
            <a:ahLst/>
            <a:cxnLst/>
            <a:rect l="l" t="t" r="r" b="b"/>
            <a:pathLst>
              <a:path w="116204" h="113664">
                <a:moveTo>
                  <a:pt x="0" y="113525"/>
                </a:moveTo>
                <a:lnTo>
                  <a:pt x="115938" y="113525"/>
                </a:lnTo>
                <a:lnTo>
                  <a:pt x="115938" y="0"/>
                </a:lnTo>
                <a:lnTo>
                  <a:pt x="0" y="0"/>
                </a:lnTo>
                <a:lnTo>
                  <a:pt x="0" y="113525"/>
                </a:lnTo>
                <a:close/>
              </a:path>
            </a:pathLst>
          </a:custGeom>
          <a:solidFill>
            <a:srgbClr val="408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625189" y="4591418"/>
            <a:ext cx="59690" cy="113664"/>
          </a:xfrm>
          <a:custGeom>
            <a:avLst/>
            <a:gdLst/>
            <a:ahLst/>
            <a:cxnLst/>
            <a:rect l="l" t="t" r="r" b="b"/>
            <a:pathLst>
              <a:path w="59689" h="113664">
                <a:moveTo>
                  <a:pt x="0" y="113525"/>
                </a:moveTo>
                <a:lnTo>
                  <a:pt x="59321" y="113525"/>
                </a:lnTo>
                <a:lnTo>
                  <a:pt x="59321" y="0"/>
                </a:lnTo>
                <a:lnTo>
                  <a:pt x="0" y="0"/>
                </a:lnTo>
                <a:lnTo>
                  <a:pt x="0" y="113525"/>
                </a:lnTo>
                <a:close/>
              </a:path>
            </a:pathLst>
          </a:custGeom>
          <a:solidFill>
            <a:srgbClr val="408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807421" y="4591418"/>
            <a:ext cx="143510" cy="113664"/>
          </a:xfrm>
          <a:custGeom>
            <a:avLst/>
            <a:gdLst/>
            <a:ahLst/>
            <a:cxnLst/>
            <a:rect l="l" t="t" r="r" b="b"/>
            <a:pathLst>
              <a:path w="143510" h="113664">
                <a:moveTo>
                  <a:pt x="0" y="113525"/>
                </a:moveTo>
                <a:lnTo>
                  <a:pt x="143255" y="113525"/>
                </a:lnTo>
                <a:lnTo>
                  <a:pt x="143255" y="0"/>
                </a:lnTo>
                <a:lnTo>
                  <a:pt x="0" y="0"/>
                </a:lnTo>
                <a:lnTo>
                  <a:pt x="0" y="113525"/>
                </a:lnTo>
                <a:close/>
              </a:path>
            </a:pathLst>
          </a:custGeom>
          <a:solidFill>
            <a:srgbClr val="5191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684511" y="4591418"/>
            <a:ext cx="57150" cy="113664"/>
          </a:xfrm>
          <a:custGeom>
            <a:avLst/>
            <a:gdLst/>
            <a:ahLst/>
            <a:cxnLst/>
            <a:rect l="l" t="t" r="r" b="b"/>
            <a:pathLst>
              <a:path w="57150" h="113664">
                <a:moveTo>
                  <a:pt x="0" y="113525"/>
                </a:moveTo>
                <a:lnTo>
                  <a:pt x="56984" y="113525"/>
                </a:lnTo>
                <a:lnTo>
                  <a:pt x="56984" y="0"/>
                </a:lnTo>
                <a:lnTo>
                  <a:pt x="0" y="0"/>
                </a:lnTo>
                <a:lnTo>
                  <a:pt x="0" y="113525"/>
                </a:lnTo>
                <a:close/>
              </a:path>
            </a:pathLst>
          </a:custGeom>
          <a:solidFill>
            <a:srgbClr val="5191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741496" y="4591418"/>
            <a:ext cx="66040" cy="113664"/>
          </a:xfrm>
          <a:custGeom>
            <a:avLst/>
            <a:gdLst/>
            <a:ahLst/>
            <a:cxnLst/>
            <a:rect l="l" t="t" r="r" b="b"/>
            <a:pathLst>
              <a:path w="66039" h="113664">
                <a:moveTo>
                  <a:pt x="0" y="113525"/>
                </a:moveTo>
                <a:lnTo>
                  <a:pt x="65925" y="113525"/>
                </a:lnTo>
                <a:lnTo>
                  <a:pt x="65925" y="0"/>
                </a:lnTo>
                <a:lnTo>
                  <a:pt x="0" y="0"/>
                </a:lnTo>
                <a:lnTo>
                  <a:pt x="0" y="113525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595201" y="4587695"/>
            <a:ext cx="709930" cy="0"/>
          </a:xfrm>
          <a:custGeom>
            <a:avLst/>
            <a:gdLst/>
            <a:ahLst/>
            <a:cxnLst/>
            <a:rect l="l" t="t" r="r" b="b"/>
            <a:pathLst>
              <a:path w="709929">
                <a:moveTo>
                  <a:pt x="0" y="0"/>
                </a:moveTo>
                <a:lnTo>
                  <a:pt x="709447" y="0"/>
                </a:lnTo>
              </a:path>
            </a:pathLst>
          </a:custGeom>
          <a:ln w="7416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471153" y="4633683"/>
            <a:ext cx="124460" cy="253365"/>
          </a:xfrm>
          <a:custGeom>
            <a:avLst/>
            <a:gdLst/>
            <a:ahLst/>
            <a:cxnLst/>
            <a:rect l="l" t="t" r="r" b="b"/>
            <a:pathLst>
              <a:path w="124460" h="253364">
                <a:moveTo>
                  <a:pt x="0" y="253339"/>
                </a:moveTo>
                <a:lnTo>
                  <a:pt x="123951" y="253339"/>
                </a:lnTo>
                <a:lnTo>
                  <a:pt x="123951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089835" y="4633683"/>
            <a:ext cx="15875" cy="253365"/>
          </a:xfrm>
          <a:custGeom>
            <a:avLst/>
            <a:gdLst/>
            <a:ahLst/>
            <a:cxnLst/>
            <a:rect l="l" t="t" r="r" b="b"/>
            <a:pathLst>
              <a:path w="15875" h="253364">
                <a:moveTo>
                  <a:pt x="0" y="253339"/>
                </a:moveTo>
                <a:lnTo>
                  <a:pt x="15506" y="253339"/>
                </a:lnTo>
                <a:lnTo>
                  <a:pt x="15506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354224" y="4633683"/>
            <a:ext cx="117475" cy="253365"/>
          </a:xfrm>
          <a:custGeom>
            <a:avLst/>
            <a:gdLst/>
            <a:ahLst/>
            <a:cxnLst/>
            <a:rect l="l" t="t" r="r" b="b"/>
            <a:pathLst>
              <a:path w="117475" h="253364">
                <a:moveTo>
                  <a:pt x="0" y="253339"/>
                </a:moveTo>
                <a:lnTo>
                  <a:pt x="116928" y="253339"/>
                </a:lnTo>
                <a:lnTo>
                  <a:pt x="116928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105342" y="4633683"/>
            <a:ext cx="18415" cy="253365"/>
          </a:xfrm>
          <a:custGeom>
            <a:avLst/>
            <a:gdLst/>
            <a:ahLst/>
            <a:cxnLst/>
            <a:rect l="l" t="t" r="r" b="b"/>
            <a:pathLst>
              <a:path w="18414" h="253364">
                <a:moveTo>
                  <a:pt x="0" y="253339"/>
                </a:moveTo>
                <a:lnTo>
                  <a:pt x="18389" y="253339"/>
                </a:lnTo>
                <a:lnTo>
                  <a:pt x="18389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246528" y="4633683"/>
            <a:ext cx="107950" cy="253365"/>
          </a:xfrm>
          <a:custGeom>
            <a:avLst/>
            <a:gdLst/>
            <a:ahLst/>
            <a:cxnLst/>
            <a:rect l="l" t="t" r="r" b="b"/>
            <a:pathLst>
              <a:path w="107950" h="253364">
                <a:moveTo>
                  <a:pt x="0" y="253339"/>
                </a:moveTo>
                <a:lnTo>
                  <a:pt x="107696" y="253339"/>
                </a:lnTo>
                <a:lnTo>
                  <a:pt x="107696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123732" y="4633683"/>
            <a:ext cx="18415" cy="253365"/>
          </a:xfrm>
          <a:custGeom>
            <a:avLst/>
            <a:gdLst/>
            <a:ahLst/>
            <a:cxnLst/>
            <a:rect l="l" t="t" r="r" b="b"/>
            <a:pathLst>
              <a:path w="18414" h="253364">
                <a:moveTo>
                  <a:pt x="0" y="253339"/>
                </a:moveTo>
                <a:lnTo>
                  <a:pt x="17856" y="253339"/>
                </a:lnTo>
                <a:lnTo>
                  <a:pt x="17856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141588" y="4633683"/>
            <a:ext cx="105410" cy="253365"/>
          </a:xfrm>
          <a:custGeom>
            <a:avLst/>
            <a:gdLst/>
            <a:ahLst/>
            <a:cxnLst/>
            <a:rect l="l" t="t" r="r" b="b"/>
            <a:pathLst>
              <a:path w="105410" h="253364">
                <a:moveTo>
                  <a:pt x="0" y="253339"/>
                </a:moveTo>
                <a:lnTo>
                  <a:pt x="104940" y="253339"/>
                </a:lnTo>
                <a:lnTo>
                  <a:pt x="104940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172360" y="4633683"/>
            <a:ext cx="0" cy="253365"/>
          </a:xfrm>
          <a:custGeom>
            <a:avLst/>
            <a:gdLst/>
            <a:ahLst/>
            <a:cxnLst/>
            <a:rect l="l" t="t" r="r" b="b"/>
            <a:pathLst>
              <a:path h="253364">
                <a:moveTo>
                  <a:pt x="0" y="0"/>
                </a:moveTo>
                <a:lnTo>
                  <a:pt x="0" y="253339"/>
                </a:lnTo>
              </a:path>
            </a:pathLst>
          </a:custGeom>
          <a:ln w="216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074379" y="4557928"/>
            <a:ext cx="534962" cy="7608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530157" y="4595812"/>
            <a:ext cx="80645" cy="0"/>
          </a:xfrm>
          <a:custGeom>
            <a:avLst/>
            <a:gdLst/>
            <a:ahLst/>
            <a:cxnLst/>
            <a:rect l="l" t="t" r="r" b="b"/>
            <a:pathLst>
              <a:path w="80644">
                <a:moveTo>
                  <a:pt x="0" y="0"/>
                </a:moveTo>
                <a:lnTo>
                  <a:pt x="80517" y="0"/>
                </a:lnTo>
              </a:path>
            </a:pathLst>
          </a:custGeom>
          <a:ln w="5626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075707" y="455794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5626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430233" y="4595812"/>
            <a:ext cx="100330" cy="0"/>
          </a:xfrm>
          <a:custGeom>
            <a:avLst/>
            <a:gdLst/>
            <a:ahLst/>
            <a:cxnLst/>
            <a:rect l="l" t="t" r="r" b="b"/>
            <a:pathLst>
              <a:path w="100330">
                <a:moveTo>
                  <a:pt x="0" y="0"/>
                </a:moveTo>
                <a:lnTo>
                  <a:pt x="99923" y="0"/>
                </a:lnTo>
              </a:path>
            </a:pathLst>
          </a:custGeom>
          <a:ln w="1710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087073" y="455794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1710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342349" y="4595812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7883" y="0"/>
                </a:lnTo>
              </a:path>
            </a:pathLst>
          </a:custGeom>
          <a:ln w="44958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118105" y="455794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44958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140585" y="4595812"/>
            <a:ext cx="201930" cy="0"/>
          </a:xfrm>
          <a:custGeom>
            <a:avLst/>
            <a:gdLst/>
            <a:ahLst/>
            <a:cxnLst/>
            <a:rect l="l" t="t" r="r" b="b"/>
            <a:pathLst>
              <a:path w="201930">
                <a:moveTo>
                  <a:pt x="0" y="0"/>
                </a:moveTo>
                <a:lnTo>
                  <a:pt x="201764" y="0"/>
                </a:lnTo>
              </a:path>
            </a:pathLst>
          </a:custGeom>
          <a:ln w="75742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183790" y="4557941"/>
            <a:ext cx="50165" cy="76200"/>
          </a:xfrm>
          <a:custGeom>
            <a:avLst/>
            <a:gdLst/>
            <a:ahLst/>
            <a:cxnLst/>
            <a:rect l="l" t="t" r="r" b="b"/>
            <a:pathLst>
              <a:path w="50164" h="76200">
                <a:moveTo>
                  <a:pt x="0" y="75742"/>
                </a:moveTo>
                <a:lnTo>
                  <a:pt x="49974" y="75742"/>
                </a:lnTo>
                <a:lnTo>
                  <a:pt x="49974" y="0"/>
                </a:lnTo>
                <a:lnTo>
                  <a:pt x="0" y="0"/>
                </a:lnTo>
                <a:lnTo>
                  <a:pt x="0" y="75742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072882" y="4555460"/>
            <a:ext cx="537845" cy="0"/>
          </a:xfrm>
          <a:custGeom>
            <a:avLst/>
            <a:gdLst/>
            <a:ahLst/>
            <a:cxnLst/>
            <a:rect l="l" t="t" r="r" b="b"/>
            <a:pathLst>
              <a:path w="537844">
                <a:moveTo>
                  <a:pt x="0" y="0"/>
                </a:moveTo>
                <a:lnTo>
                  <a:pt x="537781" y="0"/>
                </a:lnTo>
              </a:path>
            </a:pathLst>
          </a:custGeom>
          <a:ln w="496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714665" y="4633683"/>
            <a:ext cx="124460" cy="253365"/>
          </a:xfrm>
          <a:custGeom>
            <a:avLst/>
            <a:gdLst/>
            <a:ahLst/>
            <a:cxnLst/>
            <a:rect l="l" t="t" r="r" b="b"/>
            <a:pathLst>
              <a:path w="124460" h="253364">
                <a:moveTo>
                  <a:pt x="0" y="253339"/>
                </a:moveTo>
                <a:lnTo>
                  <a:pt x="123964" y="253339"/>
                </a:lnTo>
                <a:lnTo>
                  <a:pt x="123964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333360" y="4633683"/>
            <a:ext cx="15875" cy="253365"/>
          </a:xfrm>
          <a:custGeom>
            <a:avLst/>
            <a:gdLst/>
            <a:ahLst/>
            <a:cxnLst/>
            <a:rect l="l" t="t" r="r" b="b"/>
            <a:pathLst>
              <a:path w="15875" h="253364">
                <a:moveTo>
                  <a:pt x="0" y="253339"/>
                </a:moveTo>
                <a:lnTo>
                  <a:pt x="15506" y="253339"/>
                </a:lnTo>
                <a:lnTo>
                  <a:pt x="15506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597736" y="4633683"/>
            <a:ext cx="117475" cy="253365"/>
          </a:xfrm>
          <a:custGeom>
            <a:avLst/>
            <a:gdLst/>
            <a:ahLst/>
            <a:cxnLst/>
            <a:rect l="l" t="t" r="r" b="b"/>
            <a:pathLst>
              <a:path w="117475" h="253364">
                <a:moveTo>
                  <a:pt x="0" y="253339"/>
                </a:moveTo>
                <a:lnTo>
                  <a:pt x="116928" y="253339"/>
                </a:lnTo>
                <a:lnTo>
                  <a:pt x="116928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348866" y="4633683"/>
            <a:ext cx="18415" cy="253365"/>
          </a:xfrm>
          <a:custGeom>
            <a:avLst/>
            <a:gdLst/>
            <a:ahLst/>
            <a:cxnLst/>
            <a:rect l="l" t="t" r="r" b="b"/>
            <a:pathLst>
              <a:path w="18415" h="253364">
                <a:moveTo>
                  <a:pt x="0" y="253339"/>
                </a:moveTo>
                <a:lnTo>
                  <a:pt x="18376" y="253339"/>
                </a:lnTo>
                <a:lnTo>
                  <a:pt x="18376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490052" y="4633683"/>
            <a:ext cx="107950" cy="253365"/>
          </a:xfrm>
          <a:custGeom>
            <a:avLst/>
            <a:gdLst/>
            <a:ahLst/>
            <a:cxnLst/>
            <a:rect l="l" t="t" r="r" b="b"/>
            <a:pathLst>
              <a:path w="107950" h="253364">
                <a:moveTo>
                  <a:pt x="0" y="253339"/>
                </a:moveTo>
                <a:lnTo>
                  <a:pt x="107683" y="253339"/>
                </a:lnTo>
                <a:lnTo>
                  <a:pt x="107683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367243" y="4633683"/>
            <a:ext cx="18415" cy="253365"/>
          </a:xfrm>
          <a:custGeom>
            <a:avLst/>
            <a:gdLst/>
            <a:ahLst/>
            <a:cxnLst/>
            <a:rect l="l" t="t" r="r" b="b"/>
            <a:pathLst>
              <a:path w="18415" h="253364">
                <a:moveTo>
                  <a:pt x="0" y="253339"/>
                </a:moveTo>
                <a:lnTo>
                  <a:pt x="17868" y="253339"/>
                </a:lnTo>
                <a:lnTo>
                  <a:pt x="17868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385112" y="4633683"/>
            <a:ext cx="105410" cy="253365"/>
          </a:xfrm>
          <a:custGeom>
            <a:avLst/>
            <a:gdLst/>
            <a:ahLst/>
            <a:cxnLst/>
            <a:rect l="l" t="t" r="r" b="b"/>
            <a:pathLst>
              <a:path w="105409" h="253364">
                <a:moveTo>
                  <a:pt x="0" y="253339"/>
                </a:moveTo>
                <a:lnTo>
                  <a:pt x="104940" y="253339"/>
                </a:lnTo>
                <a:lnTo>
                  <a:pt x="104940" y="0"/>
                </a:lnTo>
                <a:lnTo>
                  <a:pt x="0" y="0"/>
                </a:lnTo>
                <a:lnTo>
                  <a:pt x="0" y="253339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415872" y="4633683"/>
            <a:ext cx="0" cy="253365"/>
          </a:xfrm>
          <a:custGeom>
            <a:avLst/>
            <a:gdLst/>
            <a:ahLst/>
            <a:cxnLst/>
            <a:rect l="l" t="t" r="r" b="b"/>
            <a:pathLst>
              <a:path h="253364">
                <a:moveTo>
                  <a:pt x="0" y="0"/>
                </a:moveTo>
                <a:lnTo>
                  <a:pt x="0" y="253339"/>
                </a:lnTo>
              </a:path>
            </a:pathLst>
          </a:custGeom>
          <a:ln w="216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317878" y="4557928"/>
            <a:ext cx="534974" cy="7608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773669" y="4595812"/>
            <a:ext cx="80645" cy="0"/>
          </a:xfrm>
          <a:custGeom>
            <a:avLst/>
            <a:gdLst/>
            <a:ahLst/>
            <a:cxnLst/>
            <a:rect l="l" t="t" r="r" b="b"/>
            <a:pathLst>
              <a:path w="80644">
                <a:moveTo>
                  <a:pt x="0" y="0"/>
                </a:moveTo>
                <a:lnTo>
                  <a:pt x="80518" y="0"/>
                </a:lnTo>
              </a:path>
            </a:pathLst>
          </a:custGeom>
          <a:ln w="5626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319218" y="455794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5626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673758" y="4595812"/>
            <a:ext cx="100330" cy="0"/>
          </a:xfrm>
          <a:custGeom>
            <a:avLst/>
            <a:gdLst/>
            <a:ahLst/>
            <a:cxnLst/>
            <a:rect l="l" t="t" r="r" b="b"/>
            <a:pathLst>
              <a:path w="100330">
                <a:moveTo>
                  <a:pt x="0" y="0"/>
                </a:moveTo>
                <a:lnTo>
                  <a:pt x="99910" y="0"/>
                </a:lnTo>
              </a:path>
            </a:pathLst>
          </a:custGeom>
          <a:ln w="1710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330585" y="455794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1710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585861" y="4595812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7896" y="0"/>
                </a:lnTo>
              </a:path>
            </a:pathLst>
          </a:custGeom>
          <a:ln w="44957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361617" y="455794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5742"/>
                </a:lnTo>
              </a:path>
            </a:pathLst>
          </a:custGeom>
          <a:ln w="44957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384096" y="4595812"/>
            <a:ext cx="201930" cy="0"/>
          </a:xfrm>
          <a:custGeom>
            <a:avLst/>
            <a:gdLst/>
            <a:ahLst/>
            <a:cxnLst/>
            <a:rect l="l" t="t" r="r" b="b"/>
            <a:pathLst>
              <a:path w="201930">
                <a:moveTo>
                  <a:pt x="0" y="0"/>
                </a:moveTo>
                <a:lnTo>
                  <a:pt x="201764" y="0"/>
                </a:lnTo>
              </a:path>
            </a:pathLst>
          </a:custGeom>
          <a:ln w="75742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427302" y="4557941"/>
            <a:ext cx="50165" cy="76200"/>
          </a:xfrm>
          <a:custGeom>
            <a:avLst/>
            <a:gdLst/>
            <a:ahLst/>
            <a:cxnLst/>
            <a:rect l="l" t="t" r="r" b="b"/>
            <a:pathLst>
              <a:path w="50165" h="76200">
                <a:moveTo>
                  <a:pt x="0" y="75742"/>
                </a:moveTo>
                <a:lnTo>
                  <a:pt x="49974" y="75742"/>
                </a:lnTo>
                <a:lnTo>
                  <a:pt x="49974" y="0"/>
                </a:lnTo>
                <a:lnTo>
                  <a:pt x="0" y="0"/>
                </a:lnTo>
                <a:lnTo>
                  <a:pt x="0" y="75742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316399" y="4555460"/>
            <a:ext cx="537845" cy="0"/>
          </a:xfrm>
          <a:custGeom>
            <a:avLst/>
            <a:gdLst/>
            <a:ahLst/>
            <a:cxnLst/>
            <a:rect l="l" t="t" r="r" b="b"/>
            <a:pathLst>
              <a:path w="537844">
                <a:moveTo>
                  <a:pt x="0" y="0"/>
                </a:moveTo>
                <a:lnTo>
                  <a:pt x="537781" y="0"/>
                </a:lnTo>
              </a:path>
            </a:pathLst>
          </a:custGeom>
          <a:ln w="496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757182" y="4887023"/>
            <a:ext cx="0" cy="1013460"/>
          </a:xfrm>
          <a:custGeom>
            <a:avLst/>
            <a:gdLst/>
            <a:ahLst/>
            <a:cxnLst/>
            <a:rect l="l" t="t" r="r" b="b"/>
            <a:pathLst>
              <a:path h="1013460">
                <a:moveTo>
                  <a:pt x="0" y="0"/>
                </a:moveTo>
                <a:lnTo>
                  <a:pt x="0" y="1013129"/>
                </a:lnTo>
              </a:path>
            </a:pathLst>
          </a:custGeom>
          <a:ln w="10541">
            <a:solidFill>
              <a:srgbClr val="7AB8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169911" y="4887023"/>
            <a:ext cx="0" cy="1013460"/>
          </a:xfrm>
          <a:custGeom>
            <a:avLst/>
            <a:gdLst/>
            <a:ahLst/>
            <a:cxnLst/>
            <a:rect l="l" t="t" r="r" b="b"/>
            <a:pathLst>
              <a:path h="1013460">
                <a:moveTo>
                  <a:pt x="0" y="0"/>
                </a:moveTo>
                <a:lnTo>
                  <a:pt x="0" y="1013129"/>
                </a:lnTo>
              </a:path>
            </a:pathLst>
          </a:custGeom>
          <a:ln w="10540">
            <a:solidFill>
              <a:srgbClr val="7AB8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175181" y="4887023"/>
            <a:ext cx="1577340" cy="28575"/>
          </a:xfrm>
          <a:custGeom>
            <a:avLst/>
            <a:gdLst/>
            <a:ahLst/>
            <a:cxnLst/>
            <a:rect l="l" t="t" r="r" b="b"/>
            <a:pathLst>
              <a:path w="1577339" h="28575">
                <a:moveTo>
                  <a:pt x="0" y="28282"/>
                </a:moveTo>
                <a:lnTo>
                  <a:pt x="1576730" y="28282"/>
                </a:lnTo>
                <a:lnTo>
                  <a:pt x="1576730" y="0"/>
                </a:lnTo>
                <a:lnTo>
                  <a:pt x="0" y="0"/>
                </a:lnTo>
                <a:lnTo>
                  <a:pt x="0" y="28282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175181" y="5753493"/>
            <a:ext cx="1577340" cy="146685"/>
          </a:xfrm>
          <a:custGeom>
            <a:avLst/>
            <a:gdLst/>
            <a:ahLst/>
            <a:cxnLst/>
            <a:rect l="l" t="t" r="r" b="b"/>
            <a:pathLst>
              <a:path w="1577339" h="146685">
                <a:moveTo>
                  <a:pt x="0" y="146659"/>
                </a:moveTo>
                <a:lnTo>
                  <a:pt x="1576730" y="146659"/>
                </a:lnTo>
                <a:lnTo>
                  <a:pt x="1576730" y="0"/>
                </a:lnTo>
                <a:lnTo>
                  <a:pt x="0" y="0"/>
                </a:lnTo>
                <a:lnTo>
                  <a:pt x="0" y="146659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175181" y="4915306"/>
            <a:ext cx="1577340" cy="43180"/>
          </a:xfrm>
          <a:custGeom>
            <a:avLst/>
            <a:gdLst/>
            <a:ahLst/>
            <a:cxnLst/>
            <a:rect l="l" t="t" r="r" b="b"/>
            <a:pathLst>
              <a:path w="1577339" h="43179">
                <a:moveTo>
                  <a:pt x="0" y="42989"/>
                </a:moveTo>
                <a:lnTo>
                  <a:pt x="1576730" y="42989"/>
                </a:lnTo>
                <a:lnTo>
                  <a:pt x="1576730" y="0"/>
                </a:lnTo>
                <a:lnTo>
                  <a:pt x="0" y="0"/>
                </a:lnTo>
                <a:lnTo>
                  <a:pt x="0" y="42989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175181" y="5500979"/>
            <a:ext cx="1577340" cy="252729"/>
          </a:xfrm>
          <a:custGeom>
            <a:avLst/>
            <a:gdLst/>
            <a:ahLst/>
            <a:cxnLst/>
            <a:rect l="l" t="t" r="r" b="b"/>
            <a:pathLst>
              <a:path w="1577339" h="252729">
                <a:moveTo>
                  <a:pt x="0" y="252514"/>
                </a:moveTo>
                <a:lnTo>
                  <a:pt x="1576730" y="252514"/>
                </a:lnTo>
                <a:lnTo>
                  <a:pt x="1576730" y="0"/>
                </a:lnTo>
                <a:lnTo>
                  <a:pt x="0" y="0"/>
                </a:lnTo>
                <a:lnTo>
                  <a:pt x="0" y="252514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175181" y="4958295"/>
            <a:ext cx="1577340" cy="36830"/>
          </a:xfrm>
          <a:custGeom>
            <a:avLst/>
            <a:gdLst/>
            <a:ahLst/>
            <a:cxnLst/>
            <a:rect l="l" t="t" r="r" b="b"/>
            <a:pathLst>
              <a:path w="1577339" h="36829">
                <a:moveTo>
                  <a:pt x="0" y="36347"/>
                </a:moveTo>
                <a:lnTo>
                  <a:pt x="1576730" y="36347"/>
                </a:lnTo>
                <a:lnTo>
                  <a:pt x="1576730" y="0"/>
                </a:lnTo>
                <a:lnTo>
                  <a:pt x="0" y="0"/>
                </a:lnTo>
                <a:lnTo>
                  <a:pt x="0" y="36347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175181" y="5334393"/>
            <a:ext cx="1577340" cy="167005"/>
          </a:xfrm>
          <a:custGeom>
            <a:avLst/>
            <a:gdLst/>
            <a:ahLst/>
            <a:cxnLst/>
            <a:rect l="l" t="t" r="r" b="b"/>
            <a:pathLst>
              <a:path w="1577339" h="167004">
                <a:moveTo>
                  <a:pt x="0" y="166585"/>
                </a:moveTo>
                <a:lnTo>
                  <a:pt x="1576730" y="166585"/>
                </a:lnTo>
                <a:lnTo>
                  <a:pt x="1576730" y="0"/>
                </a:lnTo>
                <a:lnTo>
                  <a:pt x="0" y="0"/>
                </a:lnTo>
                <a:lnTo>
                  <a:pt x="0" y="166585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175181" y="4994643"/>
            <a:ext cx="1577340" cy="340360"/>
          </a:xfrm>
          <a:custGeom>
            <a:avLst/>
            <a:gdLst/>
            <a:ahLst/>
            <a:cxnLst/>
            <a:rect l="l" t="t" r="r" b="b"/>
            <a:pathLst>
              <a:path w="1577339" h="340360">
                <a:moveTo>
                  <a:pt x="0" y="339750"/>
                </a:moveTo>
                <a:lnTo>
                  <a:pt x="1576730" y="339750"/>
                </a:lnTo>
                <a:lnTo>
                  <a:pt x="1576730" y="0"/>
                </a:lnTo>
                <a:lnTo>
                  <a:pt x="0" y="0"/>
                </a:lnTo>
                <a:lnTo>
                  <a:pt x="0" y="339750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175181" y="5036832"/>
            <a:ext cx="1577340" cy="45720"/>
          </a:xfrm>
          <a:custGeom>
            <a:avLst/>
            <a:gdLst/>
            <a:ahLst/>
            <a:cxnLst/>
            <a:rect l="l" t="t" r="r" b="b"/>
            <a:pathLst>
              <a:path w="1577339" h="45720">
                <a:moveTo>
                  <a:pt x="0" y="45288"/>
                </a:moveTo>
                <a:lnTo>
                  <a:pt x="1576730" y="45288"/>
                </a:lnTo>
                <a:lnTo>
                  <a:pt x="1576730" y="0"/>
                </a:lnTo>
                <a:lnTo>
                  <a:pt x="0" y="0"/>
                </a:lnTo>
                <a:lnTo>
                  <a:pt x="0" y="452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3489384" y="5991693"/>
            <a:ext cx="858798" cy="2674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775202" y="546545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18402" y="0"/>
                </a:moveTo>
                <a:lnTo>
                  <a:pt x="11112" y="0"/>
                </a:lnTo>
                <a:lnTo>
                  <a:pt x="7391" y="1371"/>
                </a:lnTo>
                <a:lnTo>
                  <a:pt x="4406" y="4190"/>
                </a:lnTo>
                <a:lnTo>
                  <a:pt x="1485" y="6997"/>
                </a:lnTo>
                <a:lnTo>
                  <a:pt x="0" y="10553"/>
                </a:lnTo>
                <a:lnTo>
                  <a:pt x="0" y="19329"/>
                </a:lnTo>
                <a:lnTo>
                  <a:pt x="1422" y="22948"/>
                </a:lnTo>
                <a:lnTo>
                  <a:pt x="4406" y="25755"/>
                </a:lnTo>
                <a:lnTo>
                  <a:pt x="7340" y="28562"/>
                </a:lnTo>
                <a:lnTo>
                  <a:pt x="11061" y="29933"/>
                </a:lnTo>
                <a:lnTo>
                  <a:pt x="18630" y="29933"/>
                </a:lnTo>
                <a:lnTo>
                  <a:pt x="21323" y="29184"/>
                </a:lnTo>
                <a:lnTo>
                  <a:pt x="23672" y="27812"/>
                </a:lnTo>
                <a:lnTo>
                  <a:pt x="23672" y="24371"/>
                </a:lnTo>
                <a:lnTo>
                  <a:pt x="13004" y="24371"/>
                </a:lnTo>
                <a:lnTo>
                  <a:pt x="10655" y="23520"/>
                </a:lnTo>
                <a:lnTo>
                  <a:pt x="8813" y="21729"/>
                </a:lnTo>
                <a:lnTo>
                  <a:pt x="6934" y="19964"/>
                </a:lnTo>
                <a:lnTo>
                  <a:pt x="6019" y="17729"/>
                </a:lnTo>
                <a:lnTo>
                  <a:pt x="6019" y="12217"/>
                </a:lnTo>
                <a:lnTo>
                  <a:pt x="6870" y="10032"/>
                </a:lnTo>
                <a:lnTo>
                  <a:pt x="8712" y="8254"/>
                </a:lnTo>
                <a:lnTo>
                  <a:pt x="10591" y="6489"/>
                </a:lnTo>
                <a:lnTo>
                  <a:pt x="12839" y="5562"/>
                </a:lnTo>
                <a:lnTo>
                  <a:pt x="23164" y="5562"/>
                </a:lnTo>
                <a:lnTo>
                  <a:pt x="23164" y="1841"/>
                </a:lnTo>
                <a:lnTo>
                  <a:pt x="20929" y="647"/>
                </a:lnTo>
                <a:lnTo>
                  <a:pt x="18402" y="0"/>
                </a:lnTo>
                <a:close/>
              </a:path>
              <a:path w="24130" h="30479">
                <a:moveTo>
                  <a:pt x="23672" y="21843"/>
                </a:moveTo>
                <a:lnTo>
                  <a:pt x="21551" y="23571"/>
                </a:lnTo>
                <a:lnTo>
                  <a:pt x="18923" y="24371"/>
                </a:lnTo>
                <a:lnTo>
                  <a:pt x="23672" y="24371"/>
                </a:lnTo>
                <a:lnTo>
                  <a:pt x="23672" y="21843"/>
                </a:lnTo>
                <a:close/>
              </a:path>
              <a:path w="24130" h="30479">
                <a:moveTo>
                  <a:pt x="23164" y="5562"/>
                </a:moveTo>
                <a:lnTo>
                  <a:pt x="18453" y="5562"/>
                </a:lnTo>
                <a:lnTo>
                  <a:pt x="20929" y="6311"/>
                </a:lnTo>
                <a:lnTo>
                  <a:pt x="23164" y="7797"/>
                </a:lnTo>
                <a:lnTo>
                  <a:pt x="23164" y="5562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804958" y="5474346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4">
                <a:moveTo>
                  <a:pt x="5740" y="0"/>
                </a:moveTo>
                <a:lnTo>
                  <a:pt x="0" y="0"/>
                </a:lnTo>
                <a:lnTo>
                  <a:pt x="0" y="20472"/>
                </a:lnTo>
                <a:lnTo>
                  <a:pt x="5333" y="20472"/>
                </a:lnTo>
                <a:lnTo>
                  <a:pt x="11753" y="12103"/>
                </a:lnTo>
                <a:lnTo>
                  <a:pt x="5740" y="12103"/>
                </a:lnTo>
                <a:lnTo>
                  <a:pt x="5740" y="0"/>
                </a:lnTo>
                <a:close/>
              </a:path>
              <a:path w="20955" h="20954">
                <a:moveTo>
                  <a:pt x="20358" y="8369"/>
                </a:moveTo>
                <a:lnTo>
                  <a:pt x="14617" y="8369"/>
                </a:lnTo>
                <a:lnTo>
                  <a:pt x="14617" y="20472"/>
                </a:lnTo>
                <a:lnTo>
                  <a:pt x="20358" y="20472"/>
                </a:lnTo>
                <a:lnTo>
                  <a:pt x="20358" y="8369"/>
                </a:lnTo>
                <a:close/>
              </a:path>
              <a:path w="20955" h="20954">
                <a:moveTo>
                  <a:pt x="20358" y="0"/>
                </a:moveTo>
                <a:lnTo>
                  <a:pt x="14973" y="0"/>
                </a:lnTo>
                <a:lnTo>
                  <a:pt x="5740" y="12103"/>
                </a:lnTo>
                <a:lnTo>
                  <a:pt x="11753" y="12103"/>
                </a:lnTo>
                <a:lnTo>
                  <a:pt x="14617" y="8369"/>
                </a:lnTo>
                <a:lnTo>
                  <a:pt x="20358" y="8369"/>
                </a:lnTo>
                <a:lnTo>
                  <a:pt x="20358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831342" y="5473829"/>
            <a:ext cx="17780" cy="22225"/>
          </a:xfrm>
          <a:custGeom>
            <a:avLst/>
            <a:gdLst/>
            <a:ahLst/>
            <a:cxnLst/>
            <a:rect l="l" t="t" r="r" b="b"/>
            <a:pathLst>
              <a:path w="17780" h="22225">
                <a:moveTo>
                  <a:pt x="13411" y="0"/>
                </a:moveTo>
                <a:lnTo>
                  <a:pt x="8077" y="0"/>
                </a:lnTo>
                <a:lnTo>
                  <a:pt x="5499" y="1028"/>
                </a:lnTo>
                <a:lnTo>
                  <a:pt x="1079" y="4876"/>
                </a:lnTo>
                <a:lnTo>
                  <a:pt x="0" y="7518"/>
                </a:lnTo>
                <a:lnTo>
                  <a:pt x="0" y="13931"/>
                </a:lnTo>
                <a:lnTo>
                  <a:pt x="11125" y="21615"/>
                </a:lnTo>
                <a:lnTo>
                  <a:pt x="13538" y="21615"/>
                </a:lnTo>
                <a:lnTo>
                  <a:pt x="15659" y="21170"/>
                </a:lnTo>
                <a:lnTo>
                  <a:pt x="17602" y="20129"/>
                </a:lnTo>
                <a:lnTo>
                  <a:pt x="17602" y="16573"/>
                </a:lnTo>
                <a:lnTo>
                  <a:pt x="10261" y="16573"/>
                </a:lnTo>
                <a:lnTo>
                  <a:pt x="8712" y="16052"/>
                </a:lnTo>
                <a:lnTo>
                  <a:pt x="7518" y="14973"/>
                </a:lnTo>
                <a:lnTo>
                  <a:pt x="6299" y="13931"/>
                </a:lnTo>
                <a:lnTo>
                  <a:pt x="5676" y="12496"/>
                </a:lnTo>
                <a:lnTo>
                  <a:pt x="5676" y="9118"/>
                </a:lnTo>
                <a:lnTo>
                  <a:pt x="6299" y="7747"/>
                </a:lnTo>
                <a:lnTo>
                  <a:pt x="7518" y="6705"/>
                </a:lnTo>
                <a:lnTo>
                  <a:pt x="8712" y="5626"/>
                </a:lnTo>
                <a:lnTo>
                  <a:pt x="10261" y="5105"/>
                </a:lnTo>
                <a:lnTo>
                  <a:pt x="17259" y="5105"/>
                </a:lnTo>
                <a:lnTo>
                  <a:pt x="17259" y="1384"/>
                </a:lnTo>
                <a:lnTo>
                  <a:pt x="15417" y="457"/>
                </a:lnTo>
                <a:lnTo>
                  <a:pt x="13411" y="0"/>
                </a:lnTo>
                <a:close/>
              </a:path>
              <a:path w="17780" h="22225">
                <a:moveTo>
                  <a:pt x="17602" y="15201"/>
                </a:moveTo>
                <a:lnTo>
                  <a:pt x="16002" y="16116"/>
                </a:lnTo>
                <a:lnTo>
                  <a:pt x="14160" y="16573"/>
                </a:lnTo>
                <a:lnTo>
                  <a:pt x="17602" y="16573"/>
                </a:lnTo>
                <a:lnTo>
                  <a:pt x="17602" y="15201"/>
                </a:lnTo>
                <a:close/>
              </a:path>
              <a:path w="17780" h="22225">
                <a:moveTo>
                  <a:pt x="17259" y="5105"/>
                </a:moveTo>
                <a:lnTo>
                  <a:pt x="13703" y="5105"/>
                </a:lnTo>
                <a:lnTo>
                  <a:pt x="15481" y="5499"/>
                </a:lnTo>
                <a:lnTo>
                  <a:pt x="17259" y="6299"/>
                </a:lnTo>
                <a:lnTo>
                  <a:pt x="17259" y="5105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853238" y="5474346"/>
            <a:ext cx="19050" cy="20955"/>
          </a:xfrm>
          <a:custGeom>
            <a:avLst/>
            <a:gdLst/>
            <a:ahLst/>
            <a:cxnLst/>
            <a:rect l="l" t="t" r="r" b="b"/>
            <a:pathLst>
              <a:path w="19050" h="20954">
                <a:moveTo>
                  <a:pt x="18707" y="0"/>
                </a:moveTo>
                <a:lnTo>
                  <a:pt x="0" y="0"/>
                </a:lnTo>
                <a:lnTo>
                  <a:pt x="0" y="4825"/>
                </a:lnTo>
                <a:lnTo>
                  <a:pt x="6426" y="4825"/>
                </a:lnTo>
                <a:lnTo>
                  <a:pt x="6426" y="20535"/>
                </a:lnTo>
                <a:lnTo>
                  <a:pt x="12217" y="20535"/>
                </a:lnTo>
                <a:lnTo>
                  <a:pt x="12217" y="4876"/>
                </a:lnTo>
                <a:lnTo>
                  <a:pt x="18707" y="4876"/>
                </a:lnTo>
                <a:lnTo>
                  <a:pt x="18707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875738" y="5473837"/>
            <a:ext cx="20955" cy="21590"/>
          </a:xfrm>
          <a:custGeom>
            <a:avLst/>
            <a:gdLst/>
            <a:ahLst/>
            <a:cxnLst/>
            <a:rect l="l" t="t" r="r" b="b"/>
            <a:pathLst>
              <a:path w="20955" h="21589">
                <a:moveTo>
                  <a:pt x="13703" y="0"/>
                </a:moveTo>
                <a:lnTo>
                  <a:pt x="7493" y="0"/>
                </a:lnTo>
                <a:lnTo>
                  <a:pt x="4927" y="965"/>
                </a:lnTo>
                <a:lnTo>
                  <a:pt x="2910" y="3149"/>
                </a:lnTo>
                <a:lnTo>
                  <a:pt x="965" y="5156"/>
                </a:lnTo>
                <a:lnTo>
                  <a:pt x="0" y="7683"/>
                </a:lnTo>
                <a:lnTo>
                  <a:pt x="0" y="13982"/>
                </a:lnTo>
                <a:lnTo>
                  <a:pt x="1079" y="16624"/>
                </a:lnTo>
                <a:lnTo>
                  <a:pt x="5435" y="20523"/>
                </a:lnTo>
                <a:lnTo>
                  <a:pt x="8140" y="21551"/>
                </a:lnTo>
                <a:lnTo>
                  <a:pt x="11506" y="21501"/>
                </a:lnTo>
                <a:lnTo>
                  <a:pt x="14897" y="21501"/>
                </a:lnTo>
                <a:lnTo>
                  <a:pt x="17475" y="20751"/>
                </a:lnTo>
                <a:lnTo>
                  <a:pt x="19316" y="19380"/>
                </a:lnTo>
                <a:lnTo>
                  <a:pt x="19316" y="16560"/>
                </a:lnTo>
                <a:lnTo>
                  <a:pt x="9105" y="16560"/>
                </a:lnTo>
                <a:lnTo>
                  <a:pt x="6464" y="15138"/>
                </a:lnTo>
                <a:lnTo>
                  <a:pt x="5842" y="12331"/>
                </a:lnTo>
                <a:lnTo>
                  <a:pt x="20523" y="12331"/>
                </a:lnTo>
                <a:lnTo>
                  <a:pt x="20523" y="8648"/>
                </a:lnTo>
                <a:lnTo>
                  <a:pt x="5664" y="8648"/>
                </a:lnTo>
                <a:lnTo>
                  <a:pt x="5956" y="6184"/>
                </a:lnTo>
                <a:lnTo>
                  <a:pt x="7734" y="4521"/>
                </a:lnTo>
                <a:lnTo>
                  <a:pt x="18972" y="4521"/>
                </a:lnTo>
                <a:lnTo>
                  <a:pt x="17775" y="3086"/>
                </a:lnTo>
                <a:lnTo>
                  <a:pt x="16052" y="1092"/>
                </a:lnTo>
                <a:lnTo>
                  <a:pt x="13703" y="0"/>
                </a:lnTo>
                <a:close/>
              </a:path>
              <a:path w="20955" h="21589">
                <a:moveTo>
                  <a:pt x="19316" y="14732"/>
                </a:moveTo>
                <a:lnTo>
                  <a:pt x="17195" y="15925"/>
                </a:lnTo>
                <a:lnTo>
                  <a:pt x="15011" y="16560"/>
                </a:lnTo>
                <a:lnTo>
                  <a:pt x="19316" y="16560"/>
                </a:lnTo>
                <a:lnTo>
                  <a:pt x="19316" y="14732"/>
                </a:lnTo>
                <a:close/>
              </a:path>
              <a:path w="20955" h="21589">
                <a:moveTo>
                  <a:pt x="18972" y="4521"/>
                </a:moveTo>
                <a:lnTo>
                  <a:pt x="12954" y="4521"/>
                </a:lnTo>
                <a:lnTo>
                  <a:pt x="14554" y="6413"/>
                </a:lnTo>
                <a:lnTo>
                  <a:pt x="14668" y="8648"/>
                </a:lnTo>
                <a:lnTo>
                  <a:pt x="20523" y="8648"/>
                </a:lnTo>
                <a:lnTo>
                  <a:pt x="20485" y="7683"/>
                </a:lnTo>
                <a:lnTo>
                  <a:pt x="19596" y="5270"/>
                </a:lnTo>
                <a:lnTo>
                  <a:pt x="18972" y="4521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902164" y="5474346"/>
            <a:ext cx="23495" cy="20955"/>
          </a:xfrm>
          <a:custGeom>
            <a:avLst/>
            <a:gdLst/>
            <a:ahLst/>
            <a:cxnLst/>
            <a:rect l="l" t="t" r="r" b="b"/>
            <a:pathLst>
              <a:path w="23494" h="20954">
                <a:moveTo>
                  <a:pt x="5740" y="0"/>
                </a:moveTo>
                <a:lnTo>
                  <a:pt x="0" y="0"/>
                </a:lnTo>
                <a:lnTo>
                  <a:pt x="0" y="20472"/>
                </a:lnTo>
                <a:lnTo>
                  <a:pt x="5562" y="20472"/>
                </a:lnTo>
                <a:lnTo>
                  <a:pt x="5562" y="7797"/>
                </a:lnTo>
                <a:lnTo>
                  <a:pt x="23456" y="7797"/>
                </a:lnTo>
                <a:lnTo>
                  <a:pt x="23456" y="7632"/>
                </a:lnTo>
                <a:lnTo>
                  <a:pt x="11696" y="7632"/>
                </a:lnTo>
                <a:lnTo>
                  <a:pt x="5740" y="0"/>
                </a:lnTo>
                <a:close/>
              </a:path>
              <a:path w="23494" h="20954">
                <a:moveTo>
                  <a:pt x="23456" y="7797"/>
                </a:moveTo>
                <a:lnTo>
                  <a:pt x="18008" y="7797"/>
                </a:lnTo>
                <a:lnTo>
                  <a:pt x="18008" y="20472"/>
                </a:lnTo>
                <a:lnTo>
                  <a:pt x="23456" y="20472"/>
                </a:lnTo>
                <a:lnTo>
                  <a:pt x="23456" y="7797"/>
                </a:lnTo>
                <a:close/>
              </a:path>
              <a:path w="23494" h="20954">
                <a:moveTo>
                  <a:pt x="18008" y="7797"/>
                </a:moveTo>
                <a:lnTo>
                  <a:pt x="5562" y="7797"/>
                </a:lnTo>
                <a:lnTo>
                  <a:pt x="10604" y="14160"/>
                </a:lnTo>
                <a:lnTo>
                  <a:pt x="12903" y="14160"/>
                </a:lnTo>
                <a:lnTo>
                  <a:pt x="18008" y="7797"/>
                </a:lnTo>
                <a:close/>
              </a:path>
              <a:path w="23494" h="20954">
                <a:moveTo>
                  <a:pt x="23456" y="0"/>
                </a:moveTo>
                <a:lnTo>
                  <a:pt x="17716" y="0"/>
                </a:lnTo>
                <a:lnTo>
                  <a:pt x="11696" y="7632"/>
                </a:lnTo>
                <a:lnTo>
                  <a:pt x="23456" y="7632"/>
                </a:lnTo>
                <a:lnTo>
                  <a:pt x="23456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932787" y="5474347"/>
            <a:ext cx="26670" cy="20955"/>
          </a:xfrm>
          <a:custGeom>
            <a:avLst/>
            <a:gdLst/>
            <a:ahLst/>
            <a:cxnLst/>
            <a:rect l="l" t="t" r="r" b="b"/>
            <a:pathLst>
              <a:path w="26669" h="20954">
                <a:moveTo>
                  <a:pt x="26606" y="0"/>
                </a:moveTo>
                <a:lnTo>
                  <a:pt x="20878" y="0"/>
                </a:lnTo>
                <a:lnTo>
                  <a:pt x="20878" y="20472"/>
                </a:lnTo>
                <a:lnTo>
                  <a:pt x="26606" y="20472"/>
                </a:lnTo>
                <a:lnTo>
                  <a:pt x="26606" y="0"/>
                </a:lnTo>
                <a:close/>
              </a:path>
              <a:path w="26669" h="20954">
                <a:moveTo>
                  <a:pt x="5791" y="0"/>
                </a:moveTo>
                <a:lnTo>
                  <a:pt x="0" y="0"/>
                </a:lnTo>
                <a:lnTo>
                  <a:pt x="0" y="20535"/>
                </a:lnTo>
                <a:lnTo>
                  <a:pt x="12852" y="20535"/>
                </a:lnTo>
                <a:lnTo>
                  <a:pt x="14846" y="19837"/>
                </a:lnTo>
                <a:lnTo>
                  <a:pt x="17729" y="17094"/>
                </a:lnTo>
                <a:lnTo>
                  <a:pt x="18162" y="16002"/>
                </a:lnTo>
                <a:lnTo>
                  <a:pt x="5740" y="16002"/>
                </a:lnTo>
                <a:lnTo>
                  <a:pt x="5740" y="10325"/>
                </a:lnTo>
                <a:lnTo>
                  <a:pt x="18415" y="10325"/>
                </a:lnTo>
                <a:lnTo>
                  <a:pt x="18415" y="8826"/>
                </a:lnTo>
                <a:lnTo>
                  <a:pt x="15074" y="6019"/>
                </a:lnTo>
                <a:lnTo>
                  <a:pt x="5791" y="6019"/>
                </a:lnTo>
                <a:lnTo>
                  <a:pt x="5791" y="0"/>
                </a:lnTo>
                <a:close/>
              </a:path>
              <a:path w="26669" h="20954">
                <a:moveTo>
                  <a:pt x="18415" y="10325"/>
                </a:moveTo>
                <a:lnTo>
                  <a:pt x="11239" y="10325"/>
                </a:lnTo>
                <a:lnTo>
                  <a:pt x="12547" y="11353"/>
                </a:lnTo>
                <a:lnTo>
                  <a:pt x="12547" y="14960"/>
                </a:lnTo>
                <a:lnTo>
                  <a:pt x="11239" y="16002"/>
                </a:lnTo>
                <a:lnTo>
                  <a:pt x="18162" y="16002"/>
                </a:lnTo>
                <a:lnTo>
                  <a:pt x="18415" y="15367"/>
                </a:lnTo>
                <a:lnTo>
                  <a:pt x="18415" y="10325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977805" y="5473823"/>
            <a:ext cx="22860" cy="21590"/>
          </a:xfrm>
          <a:custGeom>
            <a:avLst/>
            <a:gdLst/>
            <a:ahLst/>
            <a:cxnLst/>
            <a:rect l="l" t="t" r="r" b="b"/>
            <a:pathLst>
              <a:path w="22860" h="21589">
                <a:moveTo>
                  <a:pt x="14693" y="0"/>
                </a:moveTo>
                <a:lnTo>
                  <a:pt x="8026" y="0"/>
                </a:lnTo>
                <a:lnTo>
                  <a:pt x="5334" y="977"/>
                </a:lnTo>
                <a:lnTo>
                  <a:pt x="3213" y="3098"/>
                </a:lnTo>
                <a:lnTo>
                  <a:pt x="1092" y="5168"/>
                </a:lnTo>
                <a:lnTo>
                  <a:pt x="0" y="7696"/>
                </a:lnTo>
                <a:lnTo>
                  <a:pt x="0" y="13830"/>
                </a:lnTo>
                <a:lnTo>
                  <a:pt x="1092" y="16344"/>
                </a:lnTo>
                <a:lnTo>
                  <a:pt x="3213" y="18465"/>
                </a:lnTo>
                <a:lnTo>
                  <a:pt x="5334" y="20535"/>
                </a:lnTo>
                <a:lnTo>
                  <a:pt x="8026" y="21577"/>
                </a:lnTo>
                <a:lnTo>
                  <a:pt x="14693" y="21577"/>
                </a:lnTo>
                <a:lnTo>
                  <a:pt x="17386" y="20535"/>
                </a:lnTo>
                <a:lnTo>
                  <a:pt x="19507" y="18465"/>
                </a:lnTo>
                <a:lnTo>
                  <a:pt x="21450" y="16522"/>
                </a:lnTo>
                <a:lnTo>
                  <a:pt x="9753" y="16522"/>
                </a:lnTo>
                <a:lnTo>
                  <a:pt x="8369" y="15951"/>
                </a:lnTo>
                <a:lnTo>
                  <a:pt x="6197" y="13715"/>
                </a:lnTo>
                <a:lnTo>
                  <a:pt x="5676" y="12395"/>
                </a:lnTo>
                <a:lnTo>
                  <a:pt x="5676" y="9067"/>
                </a:lnTo>
                <a:lnTo>
                  <a:pt x="6197" y="7746"/>
                </a:lnTo>
                <a:lnTo>
                  <a:pt x="7289" y="6654"/>
                </a:lnTo>
                <a:lnTo>
                  <a:pt x="8369" y="5511"/>
                </a:lnTo>
                <a:lnTo>
                  <a:pt x="9690" y="4991"/>
                </a:lnTo>
                <a:lnTo>
                  <a:pt x="21399" y="4991"/>
                </a:lnTo>
                <a:lnTo>
                  <a:pt x="19507" y="3098"/>
                </a:lnTo>
                <a:lnTo>
                  <a:pt x="17386" y="1041"/>
                </a:lnTo>
                <a:lnTo>
                  <a:pt x="14693" y="0"/>
                </a:lnTo>
                <a:close/>
              </a:path>
              <a:path w="22860" h="21589">
                <a:moveTo>
                  <a:pt x="21399" y="4991"/>
                </a:moveTo>
                <a:lnTo>
                  <a:pt x="13017" y="4991"/>
                </a:lnTo>
                <a:lnTo>
                  <a:pt x="14338" y="5575"/>
                </a:lnTo>
                <a:lnTo>
                  <a:pt x="16510" y="7746"/>
                </a:lnTo>
                <a:lnTo>
                  <a:pt x="17030" y="9067"/>
                </a:lnTo>
                <a:lnTo>
                  <a:pt x="17030" y="12395"/>
                </a:lnTo>
                <a:lnTo>
                  <a:pt x="16529" y="13715"/>
                </a:lnTo>
                <a:lnTo>
                  <a:pt x="14338" y="16001"/>
                </a:lnTo>
                <a:lnTo>
                  <a:pt x="13017" y="16522"/>
                </a:lnTo>
                <a:lnTo>
                  <a:pt x="21450" y="16522"/>
                </a:lnTo>
                <a:lnTo>
                  <a:pt x="21628" y="16344"/>
                </a:lnTo>
                <a:lnTo>
                  <a:pt x="22707" y="13830"/>
                </a:lnTo>
                <a:lnTo>
                  <a:pt x="22685" y="7696"/>
                </a:lnTo>
                <a:lnTo>
                  <a:pt x="21628" y="5219"/>
                </a:lnTo>
                <a:lnTo>
                  <a:pt x="21399" y="4991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005274" y="5474346"/>
            <a:ext cx="19050" cy="20955"/>
          </a:xfrm>
          <a:custGeom>
            <a:avLst/>
            <a:gdLst/>
            <a:ahLst/>
            <a:cxnLst/>
            <a:rect l="l" t="t" r="r" b="b"/>
            <a:pathLst>
              <a:path w="19050" h="20954">
                <a:moveTo>
                  <a:pt x="18973" y="13766"/>
                </a:moveTo>
                <a:lnTo>
                  <a:pt x="13195" y="13766"/>
                </a:lnTo>
                <a:lnTo>
                  <a:pt x="13195" y="20472"/>
                </a:lnTo>
                <a:lnTo>
                  <a:pt x="18973" y="20472"/>
                </a:lnTo>
                <a:lnTo>
                  <a:pt x="18973" y="13766"/>
                </a:lnTo>
                <a:close/>
              </a:path>
              <a:path w="19050" h="20954">
                <a:moveTo>
                  <a:pt x="5791" y="0"/>
                </a:moveTo>
                <a:lnTo>
                  <a:pt x="0" y="0"/>
                </a:lnTo>
                <a:lnTo>
                  <a:pt x="0" y="11645"/>
                </a:lnTo>
                <a:lnTo>
                  <a:pt x="2870" y="14452"/>
                </a:lnTo>
                <a:lnTo>
                  <a:pt x="10388" y="14452"/>
                </a:lnTo>
                <a:lnTo>
                  <a:pt x="11874" y="14223"/>
                </a:lnTo>
                <a:lnTo>
                  <a:pt x="13195" y="13766"/>
                </a:lnTo>
                <a:lnTo>
                  <a:pt x="18973" y="13766"/>
                </a:lnTo>
                <a:lnTo>
                  <a:pt x="18973" y="9575"/>
                </a:lnTo>
                <a:lnTo>
                  <a:pt x="6883" y="9575"/>
                </a:lnTo>
                <a:lnTo>
                  <a:pt x="5791" y="8483"/>
                </a:lnTo>
                <a:lnTo>
                  <a:pt x="5791" y="0"/>
                </a:lnTo>
                <a:close/>
              </a:path>
              <a:path w="19050" h="20954">
                <a:moveTo>
                  <a:pt x="18973" y="0"/>
                </a:moveTo>
                <a:lnTo>
                  <a:pt x="13195" y="0"/>
                </a:lnTo>
                <a:lnTo>
                  <a:pt x="13195" y="8775"/>
                </a:lnTo>
                <a:lnTo>
                  <a:pt x="12280" y="9347"/>
                </a:lnTo>
                <a:lnTo>
                  <a:pt x="11074" y="9575"/>
                </a:lnTo>
                <a:lnTo>
                  <a:pt x="18973" y="9575"/>
                </a:lnTo>
                <a:lnTo>
                  <a:pt x="18973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031484" y="5474346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4">
                <a:moveTo>
                  <a:pt x="5727" y="0"/>
                </a:moveTo>
                <a:lnTo>
                  <a:pt x="0" y="0"/>
                </a:lnTo>
                <a:lnTo>
                  <a:pt x="0" y="20472"/>
                </a:lnTo>
                <a:lnTo>
                  <a:pt x="5397" y="20472"/>
                </a:lnTo>
                <a:lnTo>
                  <a:pt x="11817" y="12103"/>
                </a:lnTo>
                <a:lnTo>
                  <a:pt x="5727" y="12103"/>
                </a:lnTo>
                <a:lnTo>
                  <a:pt x="5727" y="0"/>
                </a:lnTo>
                <a:close/>
              </a:path>
              <a:path w="20955" h="20954">
                <a:moveTo>
                  <a:pt x="20421" y="8369"/>
                </a:moveTo>
                <a:lnTo>
                  <a:pt x="14681" y="8369"/>
                </a:lnTo>
                <a:lnTo>
                  <a:pt x="14681" y="20472"/>
                </a:lnTo>
                <a:lnTo>
                  <a:pt x="20421" y="20472"/>
                </a:lnTo>
                <a:lnTo>
                  <a:pt x="20421" y="8369"/>
                </a:lnTo>
                <a:close/>
              </a:path>
              <a:path w="20955" h="20954">
                <a:moveTo>
                  <a:pt x="20421" y="0"/>
                </a:moveTo>
                <a:lnTo>
                  <a:pt x="15024" y="0"/>
                </a:lnTo>
                <a:lnTo>
                  <a:pt x="5727" y="12103"/>
                </a:lnTo>
                <a:lnTo>
                  <a:pt x="11817" y="12103"/>
                </a:lnTo>
                <a:lnTo>
                  <a:pt x="14681" y="8369"/>
                </a:lnTo>
                <a:lnTo>
                  <a:pt x="20421" y="8369"/>
                </a:lnTo>
                <a:lnTo>
                  <a:pt x="20421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057797" y="5473829"/>
            <a:ext cx="17780" cy="22225"/>
          </a:xfrm>
          <a:custGeom>
            <a:avLst/>
            <a:gdLst/>
            <a:ahLst/>
            <a:cxnLst/>
            <a:rect l="l" t="t" r="r" b="b"/>
            <a:pathLst>
              <a:path w="17780" h="22225">
                <a:moveTo>
                  <a:pt x="13423" y="0"/>
                </a:moveTo>
                <a:lnTo>
                  <a:pt x="8089" y="0"/>
                </a:lnTo>
                <a:lnTo>
                  <a:pt x="5511" y="1028"/>
                </a:lnTo>
                <a:lnTo>
                  <a:pt x="1092" y="4876"/>
                </a:lnTo>
                <a:lnTo>
                  <a:pt x="0" y="7518"/>
                </a:lnTo>
                <a:lnTo>
                  <a:pt x="0" y="13931"/>
                </a:lnTo>
                <a:lnTo>
                  <a:pt x="11188" y="21615"/>
                </a:lnTo>
                <a:lnTo>
                  <a:pt x="13601" y="21615"/>
                </a:lnTo>
                <a:lnTo>
                  <a:pt x="15722" y="21170"/>
                </a:lnTo>
                <a:lnTo>
                  <a:pt x="17678" y="20129"/>
                </a:lnTo>
                <a:lnTo>
                  <a:pt x="17678" y="16573"/>
                </a:lnTo>
                <a:lnTo>
                  <a:pt x="10337" y="16573"/>
                </a:lnTo>
                <a:lnTo>
                  <a:pt x="8788" y="16052"/>
                </a:lnTo>
                <a:lnTo>
                  <a:pt x="7581" y="14973"/>
                </a:lnTo>
                <a:lnTo>
                  <a:pt x="6375" y="13931"/>
                </a:lnTo>
                <a:lnTo>
                  <a:pt x="5740" y="12496"/>
                </a:lnTo>
                <a:lnTo>
                  <a:pt x="5740" y="9118"/>
                </a:lnTo>
                <a:lnTo>
                  <a:pt x="6311" y="7747"/>
                </a:lnTo>
                <a:lnTo>
                  <a:pt x="7518" y="6705"/>
                </a:lnTo>
                <a:lnTo>
                  <a:pt x="8724" y="5626"/>
                </a:lnTo>
                <a:lnTo>
                  <a:pt x="10210" y="5105"/>
                </a:lnTo>
                <a:lnTo>
                  <a:pt x="17272" y="5105"/>
                </a:lnTo>
                <a:lnTo>
                  <a:pt x="17272" y="1384"/>
                </a:lnTo>
                <a:lnTo>
                  <a:pt x="15430" y="457"/>
                </a:lnTo>
                <a:lnTo>
                  <a:pt x="13423" y="0"/>
                </a:lnTo>
                <a:close/>
              </a:path>
              <a:path w="17780" h="22225">
                <a:moveTo>
                  <a:pt x="17678" y="15201"/>
                </a:moveTo>
                <a:lnTo>
                  <a:pt x="16078" y="16116"/>
                </a:lnTo>
                <a:lnTo>
                  <a:pt x="14224" y="16573"/>
                </a:lnTo>
                <a:lnTo>
                  <a:pt x="17678" y="16573"/>
                </a:lnTo>
                <a:lnTo>
                  <a:pt x="17678" y="15201"/>
                </a:lnTo>
                <a:close/>
              </a:path>
              <a:path w="17780" h="22225">
                <a:moveTo>
                  <a:pt x="17272" y="5105"/>
                </a:moveTo>
                <a:lnTo>
                  <a:pt x="13716" y="5105"/>
                </a:lnTo>
                <a:lnTo>
                  <a:pt x="15494" y="5499"/>
                </a:lnTo>
                <a:lnTo>
                  <a:pt x="17272" y="6299"/>
                </a:lnTo>
                <a:lnTo>
                  <a:pt x="17272" y="5105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2079765" y="5474346"/>
            <a:ext cx="19050" cy="20955"/>
          </a:xfrm>
          <a:custGeom>
            <a:avLst/>
            <a:gdLst/>
            <a:ahLst/>
            <a:cxnLst/>
            <a:rect l="l" t="t" r="r" b="b"/>
            <a:pathLst>
              <a:path w="19050" h="20954">
                <a:moveTo>
                  <a:pt x="18707" y="0"/>
                </a:moveTo>
                <a:lnTo>
                  <a:pt x="0" y="0"/>
                </a:lnTo>
                <a:lnTo>
                  <a:pt x="0" y="4825"/>
                </a:lnTo>
                <a:lnTo>
                  <a:pt x="6426" y="4825"/>
                </a:lnTo>
                <a:lnTo>
                  <a:pt x="6426" y="20535"/>
                </a:lnTo>
                <a:lnTo>
                  <a:pt x="12217" y="20535"/>
                </a:lnTo>
                <a:lnTo>
                  <a:pt x="12217" y="4876"/>
                </a:lnTo>
                <a:lnTo>
                  <a:pt x="18707" y="4876"/>
                </a:lnTo>
                <a:lnTo>
                  <a:pt x="18707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103342" y="5474346"/>
            <a:ext cx="21590" cy="20955"/>
          </a:xfrm>
          <a:custGeom>
            <a:avLst/>
            <a:gdLst/>
            <a:ahLst/>
            <a:cxnLst/>
            <a:rect l="l" t="t" r="r" b="b"/>
            <a:pathLst>
              <a:path w="21589" h="20954">
                <a:moveTo>
                  <a:pt x="5778" y="0"/>
                </a:moveTo>
                <a:lnTo>
                  <a:pt x="0" y="0"/>
                </a:lnTo>
                <a:lnTo>
                  <a:pt x="0" y="20472"/>
                </a:lnTo>
                <a:lnTo>
                  <a:pt x="5842" y="20472"/>
                </a:lnTo>
                <a:lnTo>
                  <a:pt x="5842" y="11645"/>
                </a:lnTo>
                <a:lnTo>
                  <a:pt x="13278" y="11645"/>
                </a:lnTo>
                <a:lnTo>
                  <a:pt x="11061" y="9232"/>
                </a:lnTo>
                <a:lnTo>
                  <a:pt x="12773" y="7454"/>
                </a:lnTo>
                <a:lnTo>
                  <a:pt x="5778" y="7454"/>
                </a:lnTo>
                <a:lnTo>
                  <a:pt x="5778" y="0"/>
                </a:lnTo>
                <a:close/>
              </a:path>
              <a:path w="21589" h="20954">
                <a:moveTo>
                  <a:pt x="13278" y="11645"/>
                </a:moveTo>
                <a:lnTo>
                  <a:pt x="5842" y="11645"/>
                </a:lnTo>
                <a:lnTo>
                  <a:pt x="13931" y="20472"/>
                </a:lnTo>
                <a:lnTo>
                  <a:pt x="21386" y="20472"/>
                </a:lnTo>
                <a:lnTo>
                  <a:pt x="13278" y="11645"/>
                </a:lnTo>
                <a:close/>
              </a:path>
              <a:path w="21589" h="20954">
                <a:moveTo>
                  <a:pt x="19951" y="0"/>
                </a:moveTo>
                <a:lnTo>
                  <a:pt x="12839" y="0"/>
                </a:lnTo>
                <a:lnTo>
                  <a:pt x="5778" y="7454"/>
                </a:lnTo>
                <a:lnTo>
                  <a:pt x="12773" y="7454"/>
                </a:lnTo>
                <a:lnTo>
                  <a:pt x="19951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129553" y="5474346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4">
                <a:moveTo>
                  <a:pt x="5727" y="0"/>
                </a:moveTo>
                <a:lnTo>
                  <a:pt x="0" y="0"/>
                </a:lnTo>
                <a:lnTo>
                  <a:pt x="0" y="20472"/>
                </a:lnTo>
                <a:lnTo>
                  <a:pt x="5384" y="20472"/>
                </a:lnTo>
                <a:lnTo>
                  <a:pt x="11804" y="12103"/>
                </a:lnTo>
                <a:lnTo>
                  <a:pt x="5727" y="12103"/>
                </a:lnTo>
                <a:lnTo>
                  <a:pt x="5727" y="0"/>
                </a:lnTo>
                <a:close/>
              </a:path>
              <a:path w="20955" h="20954">
                <a:moveTo>
                  <a:pt x="20421" y="8369"/>
                </a:moveTo>
                <a:lnTo>
                  <a:pt x="14668" y="8369"/>
                </a:lnTo>
                <a:lnTo>
                  <a:pt x="14668" y="20472"/>
                </a:lnTo>
                <a:lnTo>
                  <a:pt x="20421" y="20472"/>
                </a:lnTo>
                <a:lnTo>
                  <a:pt x="20421" y="8369"/>
                </a:lnTo>
                <a:close/>
              </a:path>
              <a:path w="20955" h="20954">
                <a:moveTo>
                  <a:pt x="20421" y="0"/>
                </a:moveTo>
                <a:lnTo>
                  <a:pt x="15024" y="0"/>
                </a:lnTo>
                <a:lnTo>
                  <a:pt x="5727" y="12103"/>
                </a:lnTo>
                <a:lnTo>
                  <a:pt x="11804" y="12103"/>
                </a:lnTo>
                <a:lnTo>
                  <a:pt x="14668" y="8369"/>
                </a:lnTo>
                <a:lnTo>
                  <a:pt x="20421" y="8369"/>
                </a:lnTo>
                <a:lnTo>
                  <a:pt x="20421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774964" y="5384532"/>
            <a:ext cx="45085" cy="60325"/>
          </a:xfrm>
          <a:custGeom>
            <a:avLst/>
            <a:gdLst/>
            <a:ahLst/>
            <a:cxnLst/>
            <a:rect l="l" t="t" r="r" b="b"/>
            <a:pathLst>
              <a:path w="45085" h="60325">
                <a:moveTo>
                  <a:pt x="44094" y="0"/>
                </a:moveTo>
                <a:lnTo>
                  <a:pt x="0" y="0"/>
                </a:lnTo>
                <a:lnTo>
                  <a:pt x="0" y="60045"/>
                </a:lnTo>
                <a:lnTo>
                  <a:pt x="45072" y="60045"/>
                </a:lnTo>
                <a:lnTo>
                  <a:pt x="45072" y="48983"/>
                </a:lnTo>
                <a:lnTo>
                  <a:pt x="12395" y="48983"/>
                </a:lnTo>
                <a:lnTo>
                  <a:pt x="12395" y="33553"/>
                </a:lnTo>
                <a:lnTo>
                  <a:pt x="37973" y="33553"/>
                </a:lnTo>
                <a:lnTo>
                  <a:pt x="37973" y="22656"/>
                </a:lnTo>
                <a:lnTo>
                  <a:pt x="12395" y="22656"/>
                </a:lnTo>
                <a:lnTo>
                  <a:pt x="12395" y="11074"/>
                </a:lnTo>
                <a:lnTo>
                  <a:pt x="44094" y="11074"/>
                </a:lnTo>
                <a:lnTo>
                  <a:pt x="44094" y="0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832028" y="5401796"/>
            <a:ext cx="41275" cy="43180"/>
          </a:xfrm>
          <a:custGeom>
            <a:avLst/>
            <a:gdLst/>
            <a:ahLst/>
            <a:cxnLst/>
            <a:rect l="l" t="t" r="r" b="b"/>
            <a:pathLst>
              <a:path w="41275" h="43179">
                <a:moveTo>
                  <a:pt x="33146" y="0"/>
                </a:moveTo>
                <a:lnTo>
                  <a:pt x="0" y="0"/>
                </a:lnTo>
                <a:lnTo>
                  <a:pt x="0" y="42900"/>
                </a:lnTo>
                <a:lnTo>
                  <a:pt x="35153" y="42900"/>
                </a:lnTo>
                <a:lnTo>
                  <a:pt x="40830" y="38366"/>
                </a:lnTo>
                <a:lnTo>
                  <a:pt x="40830" y="34302"/>
                </a:lnTo>
                <a:lnTo>
                  <a:pt x="11925" y="34302"/>
                </a:lnTo>
                <a:lnTo>
                  <a:pt x="11925" y="24663"/>
                </a:lnTo>
                <a:lnTo>
                  <a:pt x="40058" y="24663"/>
                </a:lnTo>
                <a:lnTo>
                  <a:pt x="38074" y="22021"/>
                </a:lnTo>
                <a:lnTo>
                  <a:pt x="32689" y="20129"/>
                </a:lnTo>
                <a:lnTo>
                  <a:pt x="36194" y="18300"/>
                </a:lnTo>
                <a:lnTo>
                  <a:pt x="36888" y="17094"/>
                </a:lnTo>
                <a:lnTo>
                  <a:pt x="11925" y="17094"/>
                </a:lnTo>
                <a:lnTo>
                  <a:pt x="11925" y="8381"/>
                </a:lnTo>
                <a:lnTo>
                  <a:pt x="37909" y="8381"/>
                </a:lnTo>
                <a:lnTo>
                  <a:pt x="37909" y="4698"/>
                </a:lnTo>
                <a:lnTo>
                  <a:pt x="33146" y="0"/>
                </a:lnTo>
                <a:close/>
              </a:path>
              <a:path w="41275" h="43179">
                <a:moveTo>
                  <a:pt x="40058" y="24663"/>
                </a:moveTo>
                <a:lnTo>
                  <a:pt x="26441" y="24663"/>
                </a:lnTo>
                <a:lnTo>
                  <a:pt x="28498" y="26276"/>
                </a:lnTo>
                <a:lnTo>
                  <a:pt x="28498" y="32689"/>
                </a:lnTo>
                <a:lnTo>
                  <a:pt x="26441" y="34302"/>
                </a:lnTo>
                <a:lnTo>
                  <a:pt x="40830" y="34302"/>
                </a:lnTo>
                <a:lnTo>
                  <a:pt x="40830" y="25692"/>
                </a:lnTo>
                <a:lnTo>
                  <a:pt x="40058" y="24663"/>
                </a:lnTo>
                <a:close/>
              </a:path>
              <a:path w="41275" h="43179">
                <a:moveTo>
                  <a:pt x="37909" y="8381"/>
                </a:moveTo>
                <a:lnTo>
                  <a:pt x="24206" y="8381"/>
                </a:lnTo>
                <a:lnTo>
                  <a:pt x="26098" y="9817"/>
                </a:lnTo>
                <a:lnTo>
                  <a:pt x="26098" y="15659"/>
                </a:lnTo>
                <a:lnTo>
                  <a:pt x="24206" y="17094"/>
                </a:lnTo>
                <a:lnTo>
                  <a:pt x="36888" y="17094"/>
                </a:lnTo>
                <a:lnTo>
                  <a:pt x="37909" y="15316"/>
                </a:lnTo>
                <a:lnTo>
                  <a:pt x="37909" y="8381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885415" y="5400663"/>
            <a:ext cx="46355" cy="61594"/>
          </a:xfrm>
          <a:custGeom>
            <a:avLst/>
            <a:gdLst/>
            <a:ahLst/>
            <a:cxnLst/>
            <a:rect l="l" t="t" r="r" b="b"/>
            <a:pathLst>
              <a:path w="46355" h="61595">
                <a:moveTo>
                  <a:pt x="12103" y="1130"/>
                </a:moveTo>
                <a:lnTo>
                  <a:pt x="0" y="1130"/>
                </a:lnTo>
                <a:lnTo>
                  <a:pt x="0" y="61112"/>
                </a:lnTo>
                <a:lnTo>
                  <a:pt x="12103" y="61112"/>
                </a:lnTo>
                <a:lnTo>
                  <a:pt x="12103" y="38696"/>
                </a:lnTo>
                <a:lnTo>
                  <a:pt x="40503" y="38696"/>
                </a:lnTo>
                <a:lnTo>
                  <a:pt x="44140" y="34569"/>
                </a:lnTo>
                <a:lnTo>
                  <a:pt x="18008" y="34569"/>
                </a:lnTo>
                <a:lnTo>
                  <a:pt x="14046" y="31877"/>
                </a:lnTo>
                <a:lnTo>
                  <a:pt x="12103" y="28206"/>
                </a:lnTo>
                <a:lnTo>
                  <a:pt x="12103" y="17018"/>
                </a:lnTo>
                <a:lnTo>
                  <a:pt x="14046" y="13296"/>
                </a:lnTo>
                <a:lnTo>
                  <a:pt x="18008" y="10541"/>
                </a:lnTo>
                <a:lnTo>
                  <a:pt x="44126" y="10541"/>
                </a:lnTo>
                <a:lnTo>
                  <a:pt x="40398" y="6350"/>
                </a:lnTo>
                <a:lnTo>
                  <a:pt x="12103" y="6350"/>
                </a:lnTo>
                <a:lnTo>
                  <a:pt x="12103" y="1130"/>
                </a:lnTo>
                <a:close/>
              </a:path>
              <a:path w="46355" h="61595">
                <a:moveTo>
                  <a:pt x="40503" y="38696"/>
                </a:moveTo>
                <a:lnTo>
                  <a:pt x="12103" y="38696"/>
                </a:lnTo>
                <a:lnTo>
                  <a:pt x="15443" y="42938"/>
                </a:lnTo>
                <a:lnTo>
                  <a:pt x="20078" y="45059"/>
                </a:lnTo>
                <a:lnTo>
                  <a:pt x="31940" y="45059"/>
                </a:lnTo>
                <a:lnTo>
                  <a:pt x="36766" y="42938"/>
                </a:lnTo>
                <a:lnTo>
                  <a:pt x="40503" y="38696"/>
                </a:lnTo>
                <a:close/>
              </a:path>
              <a:path w="46355" h="61595">
                <a:moveTo>
                  <a:pt x="44126" y="10541"/>
                </a:moveTo>
                <a:lnTo>
                  <a:pt x="18008" y="10541"/>
                </a:lnTo>
                <a:lnTo>
                  <a:pt x="22771" y="10591"/>
                </a:lnTo>
                <a:lnTo>
                  <a:pt x="26098" y="10591"/>
                </a:lnTo>
                <a:lnTo>
                  <a:pt x="28968" y="11747"/>
                </a:lnTo>
                <a:lnTo>
                  <a:pt x="33274" y="16395"/>
                </a:lnTo>
                <a:lnTo>
                  <a:pt x="34353" y="19202"/>
                </a:lnTo>
                <a:lnTo>
                  <a:pt x="34353" y="25971"/>
                </a:lnTo>
                <a:lnTo>
                  <a:pt x="33210" y="28829"/>
                </a:lnTo>
                <a:lnTo>
                  <a:pt x="31089" y="31127"/>
                </a:lnTo>
                <a:lnTo>
                  <a:pt x="28968" y="33477"/>
                </a:lnTo>
                <a:lnTo>
                  <a:pt x="26098" y="34569"/>
                </a:lnTo>
                <a:lnTo>
                  <a:pt x="44140" y="34569"/>
                </a:lnTo>
                <a:lnTo>
                  <a:pt x="44386" y="34290"/>
                </a:lnTo>
                <a:lnTo>
                  <a:pt x="46278" y="28943"/>
                </a:lnTo>
                <a:lnTo>
                  <a:pt x="46278" y="16154"/>
                </a:lnTo>
                <a:lnTo>
                  <a:pt x="44386" y="10833"/>
                </a:lnTo>
                <a:lnTo>
                  <a:pt x="44126" y="10541"/>
                </a:lnTo>
                <a:close/>
              </a:path>
              <a:path w="46355" h="61595">
                <a:moveTo>
                  <a:pt x="31991" y="0"/>
                </a:moveTo>
                <a:lnTo>
                  <a:pt x="20015" y="0"/>
                </a:lnTo>
                <a:lnTo>
                  <a:pt x="15265" y="2171"/>
                </a:lnTo>
                <a:lnTo>
                  <a:pt x="12103" y="6350"/>
                </a:lnTo>
                <a:lnTo>
                  <a:pt x="40398" y="6350"/>
                </a:lnTo>
                <a:lnTo>
                  <a:pt x="36817" y="2171"/>
                </a:lnTo>
                <a:lnTo>
                  <a:pt x="31991" y="0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941512" y="5400647"/>
            <a:ext cx="47625" cy="45085"/>
          </a:xfrm>
          <a:custGeom>
            <a:avLst/>
            <a:gdLst/>
            <a:ahLst/>
            <a:cxnLst/>
            <a:rect l="l" t="t" r="r" b="b"/>
            <a:pathLst>
              <a:path w="47625" h="45085">
                <a:moveTo>
                  <a:pt x="30734" y="0"/>
                </a:moveTo>
                <a:lnTo>
                  <a:pt x="16852" y="0"/>
                </a:lnTo>
                <a:lnTo>
                  <a:pt x="11175" y="2184"/>
                </a:lnTo>
                <a:lnTo>
                  <a:pt x="6705" y="6540"/>
                </a:lnTo>
                <a:lnTo>
                  <a:pt x="2222" y="10845"/>
                </a:lnTo>
                <a:lnTo>
                  <a:pt x="0" y="16179"/>
                </a:lnTo>
                <a:lnTo>
                  <a:pt x="0" y="28905"/>
                </a:lnTo>
                <a:lnTo>
                  <a:pt x="2222" y="34239"/>
                </a:lnTo>
                <a:lnTo>
                  <a:pt x="11175" y="42900"/>
                </a:lnTo>
                <a:lnTo>
                  <a:pt x="16852" y="45021"/>
                </a:lnTo>
                <a:lnTo>
                  <a:pt x="30734" y="45021"/>
                </a:lnTo>
                <a:lnTo>
                  <a:pt x="36410" y="42900"/>
                </a:lnTo>
                <a:lnTo>
                  <a:pt x="40881" y="38595"/>
                </a:lnTo>
                <a:lnTo>
                  <a:pt x="45051" y="34531"/>
                </a:lnTo>
                <a:lnTo>
                  <a:pt x="20358" y="34531"/>
                </a:lnTo>
                <a:lnTo>
                  <a:pt x="17475" y="33439"/>
                </a:lnTo>
                <a:lnTo>
                  <a:pt x="13004" y="28740"/>
                </a:lnTo>
                <a:lnTo>
                  <a:pt x="11925" y="25933"/>
                </a:lnTo>
                <a:lnTo>
                  <a:pt x="11925" y="19049"/>
                </a:lnTo>
                <a:lnTo>
                  <a:pt x="13004" y="16230"/>
                </a:lnTo>
                <a:lnTo>
                  <a:pt x="15239" y="14008"/>
                </a:lnTo>
                <a:lnTo>
                  <a:pt x="17475" y="11645"/>
                </a:lnTo>
                <a:lnTo>
                  <a:pt x="20294" y="10553"/>
                </a:lnTo>
                <a:lnTo>
                  <a:pt x="44999" y="10553"/>
                </a:lnTo>
                <a:lnTo>
                  <a:pt x="40881" y="6540"/>
                </a:lnTo>
                <a:lnTo>
                  <a:pt x="36410" y="2120"/>
                </a:lnTo>
                <a:lnTo>
                  <a:pt x="30734" y="0"/>
                </a:lnTo>
                <a:close/>
              </a:path>
              <a:path w="47625" h="45085">
                <a:moveTo>
                  <a:pt x="44999" y="10553"/>
                </a:moveTo>
                <a:lnTo>
                  <a:pt x="27165" y="10553"/>
                </a:lnTo>
                <a:lnTo>
                  <a:pt x="29984" y="11709"/>
                </a:lnTo>
                <a:lnTo>
                  <a:pt x="32219" y="14008"/>
                </a:lnTo>
                <a:lnTo>
                  <a:pt x="34455" y="16230"/>
                </a:lnTo>
                <a:lnTo>
                  <a:pt x="35547" y="19049"/>
                </a:lnTo>
                <a:lnTo>
                  <a:pt x="35547" y="25933"/>
                </a:lnTo>
                <a:lnTo>
                  <a:pt x="34455" y="28790"/>
                </a:lnTo>
                <a:lnTo>
                  <a:pt x="32219" y="31089"/>
                </a:lnTo>
                <a:lnTo>
                  <a:pt x="29984" y="33439"/>
                </a:lnTo>
                <a:lnTo>
                  <a:pt x="27165" y="34531"/>
                </a:lnTo>
                <a:lnTo>
                  <a:pt x="45051" y="34531"/>
                </a:lnTo>
                <a:lnTo>
                  <a:pt x="45351" y="34239"/>
                </a:lnTo>
                <a:lnTo>
                  <a:pt x="47586" y="28905"/>
                </a:lnTo>
                <a:lnTo>
                  <a:pt x="47565" y="16179"/>
                </a:lnTo>
                <a:lnTo>
                  <a:pt x="45351" y="10896"/>
                </a:lnTo>
                <a:lnTo>
                  <a:pt x="44999" y="10553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997133" y="5401861"/>
            <a:ext cx="46990" cy="43180"/>
          </a:xfrm>
          <a:custGeom>
            <a:avLst/>
            <a:gdLst/>
            <a:ahLst/>
            <a:cxnLst/>
            <a:rect l="l" t="t" r="r" b="b"/>
            <a:pathLst>
              <a:path w="46989" h="43179">
                <a:moveTo>
                  <a:pt x="0" y="32511"/>
                </a:moveTo>
                <a:lnTo>
                  <a:pt x="0" y="42379"/>
                </a:lnTo>
                <a:lnTo>
                  <a:pt x="914" y="42887"/>
                </a:lnTo>
                <a:lnTo>
                  <a:pt x="2463" y="43129"/>
                </a:lnTo>
                <a:lnTo>
                  <a:pt x="4533" y="43129"/>
                </a:lnTo>
                <a:lnTo>
                  <a:pt x="13017" y="42837"/>
                </a:lnTo>
                <a:lnTo>
                  <a:pt x="17145" y="38303"/>
                </a:lnTo>
                <a:lnTo>
                  <a:pt x="18705" y="32854"/>
                </a:lnTo>
                <a:lnTo>
                  <a:pt x="1536" y="32854"/>
                </a:lnTo>
                <a:lnTo>
                  <a:pt x="698" y="32740"/>
                </a:lnTo>
                <a:lnTo>
                  <a:pt x="0" y="32511"/>
                </a:lnTo>
                <a:close/>
              </a:path>
              <a:path w="46989" h="43179">
                <a:moveTo>
                  <a:pt x="46621" y="10032"/>
                </a:moveTo>
                <a:lnTo>
                  <a:pt x="21336" y="10032"/>
                </a:lnTo>
                <a:lnTo>
                  <a:pt x="34518" y="10147"/>
                </a:lnTo>
                <a:lnTo>
                  <a:pt x="34518" y="42837"/>
                </a:lnTo>
                <a:lnTo>
                  <a:pt x="46621" y="42837"/>
                </a:lnTo>
                <a:lnTo>
                  <a:pt x="46621" y="10032"/>
                </a:lnTo>
                <a:close/>
              </a:path>
              <a:path w="46989" h="43179">
                <a:moveTo>
                  <a:pt x="46621" y="0"/>
                </a:moveTo>
                <a:lnTo>
                  <a:pt x="9639" y="0"/>
                </a:lnTo>
                <a:lnTo>
                  <a:pt x="9283" y="19723"/>
                </a:lnTo>
                <a:lnTo>
                  <a:pt x="9055" y="23329"/>
                </a:lnTo>
                <a:lnTo>
                  <a:pt x="8026" y="27355"/>
                </a:lnTo>
                <a:lnTo>
                  <a:pt x="7112" y="31254"/>
                </a:lnTo>
                <a:lnTo>
                  <a:pt x="5283" y="32854"/>
                </a:lnTo>
                <a:lnTo>
                  <a:pt x="18705" y="32854"/>
                </a:lnTo>
                <a:lnTo>
                  <a:pt x="20650" y="25920"/>
                </a:lnTo>
                <a:lnTo>
                  <a:pt x="20929" y="21958"/>
                </a:lnTo>
                <a:lnTo>
                  <a:pt x="21158" y="16052"/>
                </a:lnTo>
                <a:lnTo>
                  <a:pt x="21336" y="10032"/>
                </a:lnTo>
                <a:lnTo>
                  <a:pt x="46621" y="10032"/>
                </a:lnTo>
                <a:lnTo>
                  <a:pt x="46621" y="0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2055971" y="5400647"/>
            <a:ext cx="47625" cy="45085"/>
          </a:xfrm>
          <a:custGeom>
            <a:avLst/>
            <a:gdLst/>
            <a:ahLst/>
            <a:cxnLst/>
            <a:rect l="l" t="t" r="r" b="b"/>
            <a:pathLst>
              <a:path w="47625" h="45085">
                <a:moveTo>
                  <a:pt x="30733" y="0"/>
                </a:moveTo>
                <a:lnTo>
                  <a:pt x="16865" y="0"/>
                </a:lnTo>
                <a:lnTo>
                  <a:pt x="11175" y="2184"/>
                </a:lnTo>
                <a:lnTo>
                  <a:pt x="2285" y="10845"/>
                </a:lnTo>
                <a:lnTo>
                  <a:pt x="63" y="16179"/>
                </a:lnTo>
                <a:lnTo>
                  <a:pt x="0" y="28905"/>
                </a:lnTo>
                <a:lnTo>
                  <a:pt x="2235" y="34239"/>
                </a:lnTo>
                <a:lnTo>
                  <a:pt x="6705" y="38595"/>
                </a:lnTo>
                <a:lnTo>
                  <a:pt x="11175" y="42900"/>
                </a:lnTo>
                <a:lnTo>
                  <a:pt x="16865" y="45021"/>
                </a:lnTo>
                <a:lnTo>
                  <a:pt x="30733" y="45021"/>
                </a:lnTo>
                <a:lnTo>
                  <a:pt x="36423" y="42900"/>
                </a:lnTo>
                <a:lnTo>
                  <a:pt x="40893" y="38595"/>
                </a:lnTo>
                <a:lnTo>
                  <a:pt x="45064" y="34531"/>
                </a:lnTo>
                <a:lnTo>
                  <a:pt x="20358" y="34531"/>
                </a:lnTo>
                <a:lnTo>
                  <a:pt x="17551" y="33439"/>
                </a:lnTo>
                <a:lnTo>
                  <a:pt x="13080" y="28740"/>
                </a:lnTo>
                <a:lnTo>
                  <a:pt x="11988" y="25933"/>
                </a:lnTo>
                <a:lnTo>
                  <a:pt x="11988" y="19049"/>
                </a:lnTo>
                <a:lnTo>
                  <a:pt x="13080" y="16230"/>
                </a:lnTo>
                <a:lnTo>
                  <a:pt x="15316" y="14008"/>
                </a:lnTo>
                <a:lnTo>
                  <a:pt x="17551" y="11645"/>
                </a:lnTo>
                <a:lnTo>
                  <a:pt x="20358" y="10553"/>
                </a:lnTo>
                <a:lnTo>
                  <a:pt x="45012" y="10553"/>
                </a:lnTo>
                <a:lnTo>
                  <a:pt x="40893" y="6540"/>
                </a:lnTo>
                <a:lnTo>
                  <a:pt x="36423" y="2120"/>
                </a:lnTo>
                <a:lnTo>
                  <a:pt x="30733" y="0"/>
                </a:lnTo>
                <a:close/>
              </a:path>
              <a:path w="47625" h="45085">
                <a:moveTo>
                  <a:pt x="45012" y="10553"/>
                </a:moveTo>
                <a:lnTo>
                  <a:pt x="27228" y="10553"/>
                </a:lnTo>
                <a:lnTo>
                  <a:pt x="30048" y="11709"/>
                </a:lnTo>
                <a:lnTo>
                  <a:pt x="32283" y="14008"/>
                </a:lnTo>
                <a:lnTo>
                  <a:pt x="34518" y="16230"/>
                </a:lnTo>
                <a:lnTo>
                  <a:pt x="35610" y="19049"/>
                </a:lnTo>
                <a:lnTo>
                  <a:pt x="35610" y="25933"/>
                </a:lnTo>
                <a:lnTo>
                  <a:pt x="34518" y="28790"/>
                </a:lnTo>
                <a:lnTo>
                  <a:pt x="32283" y="31089"/>
                </a:lnTo>
                <a:lnTo>
                  <a:pt x="30048" y="33439"/>
                </a:lnTo>
                <a:lnTo>
                  <a:pt x="27228" y="34531"/>
                </a:lnTo>
                <a:lnTo>
                  <a:pt x="45064" y="34531"/>
                </a:lnTo>
                <a:lnTo>
                  <a:pt x="45364" y="34239"/>
                </a:lnTo>
                <a:lnTo>
                  <a:pt x="47599" y="28905"/>
                </a:lnTo>
                <a:lnTo>
                  <a:pt x="47578" y="16179"/>
                </a:lnTo>
                <a:lnTo>
                  <a:pt x="45364" y="10896"/>
                </a:lnTo>
                <a:lnTo>
                  <a:pt x="45012" y="10553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2113321" y="5400661"/>
            <a:ext cx="36830" cy="45085"/>
          </a:xfrm>
          <a:custGeom>
            <a:avLst/>
            <a:gdLst/>
            <a:ahLst/>
            <a:cxnLst/>
            <a:rect l="l" t="t" r="r" b="b"/>
            <a:pathLst>
              <a:path w="36830" h="45085">
                <a:moveTo>
                  <a:pt x="28155" y="0"/>
                </a:moveTo>
                <a:lnTo>
                  <a:pt x="17030" y="0"/>
                </a:lnTo>
                <a:lnTo>
                  <a:pt x="11518" y="2057"/>
                </a:lnTo>
                <a:lnTo>
                  <a:pt x="6883" y="6184"/>
                </a:lnTo>
                <a:lnTo>
                  <a:pt x="2298" y="10198"/>
                </a:lnTo>
                <a:lnTo>
                  <a:pt x="0" y="15646"/>
                </a:lnTo>
                <a:lnTo>
                  <a:pt x="0" y="29184"/>
                </a:lnTo>
                <a:lnTo>
                  <a:pt x="2349" y="34696"/>
                </a:lnTo>
                <a:lnTo>
                  <a:pt x="6883" y="38874"/>
                </a:lnTo>
                <a:lnTo>
                  <a:pt x="11417" y="43002"/>
                </a:lnTo>
                <a:lnTo>
                  <a:pt x="16916" y="45059"/>
                </a:lnTo>
                <a:lnTo>
                  <a:pt x="28321" y="45008"/>
                </a:lnTo>
                <a:lnTo>
                  <a:pt x="32791" y="43980"/>
                </a:lnTo>
                <a:lnTo>
                  <a:pt x="36817" y="41859"/>
                </a:lnTo>
                <a:lnTo>
                  <a:pt x="36817" y="34467"/>
                </a:lnTo>
                <a:lnTo>
                  <a:pt x="21501" y="34467"/>
                </a:lnTo>
                <a:lnTo>
                  <a:pt x="18338" y="33362"/>
                </a:lnTo>
                <a:lnTo>
                  <a:pt x="13195" y="28892"/>
                </a:lnTo>
                <a:lnTo>
                  <a:pt x="11925" y="26022"/>
                </a:lnTo>
                <a:lnTo>
                  <a:pt x="11925" y="18923"/>
                </a:lnTo>
                <a:lnTo>
                  <a:pt x="13246" y="15989"/>
                </a:lnTo>
                <a:lnTo>
                  <a:pt x="18288" y="11633"/>
                </a:lnTo>
                <a:lnTo>
                  <a:pt x="21437" y="10541"/>
                </a:lnTo>
                <a:lnTo>
                  <a:pt x="36131" y="10541"/>
                </a:lnTo>
                <a:lnTo>
                  <a:pt x="36131" y="2806"/>
                </a:lnTo>
                <a:lnTo>
                  <a:pt x="32397" y="914"/>
                </a:lnTo>
                <a:lnTo>
                  <a:pt x="28155" y="0"/>
                </a:lnTo>
                <a:close/>
              </a:path>
              <a:path w="36830" h="45085">
                <a:moveTo>
                  <a:pt x="36817" y="31534"/>
                </a:moveTo>
                <a:lnTo>
                  <a:pt x="33489" y="33540"/>
                </a:lnTo>
                <a:lnTo>
                  <a:pt x="29591" y="34467"/>
                </a:lnTo>
                <a:lnTo>
                  <a:pt x="36817" y="34467"/>
                </a:lnTo>
                <a:lnTo>
                  <a:pt x="36817" y="31534"/>
                </a:lnTo>
                <a:close/>
              </a:path>
              <a:path w="36830" h="45085">
                <a:moveTo>
                  <a:pt x="36131" y="10541"/>
                </a:moveTo>
                <a:lnTo>
                  <a:pt x="28727" y="10541"/>
                </a:lnTo>
                <a:lnTo>
                  <a:pt x="32448" y="11404"/>
                </a:lnTo>
                <a:lnTo>
                  <a:pt x="36131" y="13119"/>
                </a:lnTo>
                <a:lnTo>
                  <a:pt x="36131" y="10541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894452" y="5215534"/>
            <a:ext cx="138984" cy="14853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775202" y="5465453"/>
            <a:ext cx="24130" cy="30480"/>
          </a:xfrm>
          <a:custGeom>
            <a:avLst/>
            <a:gdLst/>
            <a:ahLst/>
            <a:cxnLst/>
            <a:rect l="l" t="t" r="r" b="b"/>
            <a:pathLst>
              <a:path w="24130" h="30479">
                <a:moveTo>
                  <a:pt x="18402" y="0"/>
                </a:moveTo>
                <a:lnTo>
                  <a:pt x="11112" y="0"/>
                </a:lnTo>
                <a:lnTo>
                  <a:pt x="7391" y="1371"/>
                </a:lnTo>
                <a:lnTo>
                  <a:pt x="4406" y="4190"/>
                </a:lnTo>
                <a:lnTo>
                  <a:pt x="1485" y="6997"/>
                </a:lnTo>
                <a:lnTo>
                  <a:pt x="0" y="10553"/>
                </a:lnTo>
                <a:lnTo>
                  <a:pt x="0" y="19329"/>
                </a:lnTo>
                <a:lnTo>
                  <a:pt x="1422" y="22948"/>
                </a:lnTo>
                <a:lnTo>
                  <a:pt x="4406" y="25755"/>
                </a:lnTo>
                <a:lnTo>
                  <a:pt x="7340" y="28562"/>
                </a:lnTo>
                <a:lnTo>
                  <a:pt x="11061" y="29933"/>
                </a:lnTo>
                <a:lnTo>
                  <a:pt x="18630" y="29933"/>
                </a:lnTo>
                <a:lnTo>
                  <a:pt x="21323" y="29184"/>
                </a:lnTo>
                <a:lnTo>
                  <a:pt x="23672" y="27812"/>
                </a:lnTo>
                <a:lnTo>
                  <a:pt x="23672" y="24371"/>
                </a:lnTo>
                <a:lnTo>
                  <a:pt x="13004" y="24371"/>
                </a:lnTo>
                <a:lnTo>
                  <a:pt x="10655" y="23520"/>
                </a:lnTo>
                <a:lnTo>
                  <a:pt x="8813" y="21729"/>
                </a:lnTo>
                <a:lnTo>
                  <a:pt x="6934" y="19964"/>
                </a:lnTo>
                <a:lnTo>
                  <a:pt x="6019" y="17729"/>
                </a:lnTo>
                <a:lnTo>
                  <a:pt x="6019" y="12217"/>
                </a:lnTo>
                <a:lnTo>
                  <a:pt x="6870" y="10032"/>
                </a:lnTo>
                <a:lnTo>
                  <a:pt x="8712" y="8254"/>
                </a:lnTo>
                <a:lnTo>
                  <a:pt x="10591" y="6489"/>
                </a:lnTo>
                <a:lnTo>
                  <a:pt x="12839" y="5562"/>
                </a:lnTo>
                <a:lnTo>
                  <a:pt x="23164" y="5562"/>
                </a:lnTo>
                <a:lnTo>
                  <a:pt x="23164" y="1841"/>
                </a:lnTo>
                <a:lnTo>
                  <a:pt x="20929" y="647"/>
                </a:lnTo>
                <a:lnTo>
                  <a:pt x="18402" y="0"/>
                </a:lnTo>
                <a:close/>
              </a:path>
              <a:path w="24130" h="30479">
                <a:moveTo>
                  <a:pt x="23672" y="21843"/>
                </a:moveTo>
                <a:lnTo>
                  <a:pt x="21551" y="23571"/>
                </a:lnTo>
                <a:lnTo>
                  <a:pt x="18923" y="24371"/>
                </a:lnTo>
                <a:lnTo>
                  <a:pt x="23672" y="24371"/>
                </a:lnTo>
                <a:lnTo>
                  <a:pt x="23672" y="21843"/>
                </a:lnTo>
                <a:close/>
              </a:path>
              <a:path w="24130" h="30479">
                <a:moveTo>
                  <a:pt x="23164" y="5562"/>
                </a:moveTo>
                <a:lnTo>
                  <a:pt x="18453" y="5562"/>
                </a:lnTo>
                <a:lnTo>
                  <a:pt x="20929" y="6311"/>
                </a:lnTo>
                <a:lnTo>
                  <a:pt x="23164" y="7797"/>
                </a:lnTo>
                <a:lnTo>
                  <a:pt x="23164" y="5562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804958" y="5474346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4">
                <a:moveTo>
                  <a:pt x="5740" y="0"/>
                </a:moveTo>
                <a:lnTo>
                  <a:pt x="0" y="0"/>
                </a:lnTo>
                <a:lnTo>
                  <a:pt x="0" y="20472"/>
                </a:lnTo>
                <a:lnTo>
                  <a:pt x="5333" y="20472"/>
                </a:lnTo>
                <a:lnTo>
                  <a:pt x="11753" y="12103"/>
                </a:lnTo>
                <a:lnTo>
                  <a:pt x="5740" y="12103"/>
                </a:lnTo>
                <a:lnTo>
                  <a:pt x="5740" y="0"/>
                </a:lnTo>
                <a:close/>
              </a:path>
              <a:path w="20955" h="20954">
                <a:moveTo>
                  <a:pt x="20358" y="8369"/>
                </a:moveTo>
                <a:lnTo>
                  <a:pt x="14617" y="8369"/>
                </a:lnTo>
                <a:lnTo>
                  <a:pt x="14617" y="20472"/>
                </a:lnTo>
                <a:lnTo>
                  <a:pt x="20358" y="20472"/>
                </a:lnTo>
                <a:lnTo>
                  <a:pt x="20358" y="8369"/>
                </a:lnTo>
                <a:close/>
              </a:path>
              <a:path w="20955" h="20954">
                <a:moveTo>
                  <a:pt x="20358" y="0"/>
                </a:moveTo>
                <a:lnTo>
                  <a:pt x="14973" y="0"/>
                </a:lnTo>
                <a:lnTo>
                  <a:pt x="5740" y="12103"/>
                </a:lnTo>
                <a:lnTo>
                  <a:pt x="11753" y="12103"/>
                </a:lnTo>
                <a:lnTo>
                  <a:pt x="14617" y="8369"/>
                </a:lnTo>
                <a:lnTo>
                  <a:pt x="20358" y="8369"/>
                </a:lnTo>
                <a:lnTo>
                  <a:pt x="20358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831342" y="5473829"/>
            <a:ext cx="17780" cy="22225"/>
          </a:xfrm>
          <a:custGeom>
            <a:avLst/>
            <a:gdLst/>
            <a:ahLst/>
            <a:cxnLst/>
            <a:rect l="l" t="t" r="r" b="b"/>
            <a:pathLst>
              <a:path w="17780" h="22225">
                <a:moveTo>
                  <a:pt x="13411" y="0"/>
                </a:moveTo>
                <a:lnTo>
                  <a:pt x="8077" y="0"/>
                </a:lnTo>
                <a:lnTo>
                  <a:pt x="5499" y="1028"/>
                </a:lnTo>
                <a:lnTo>
                  <a:pt x="1079" y="4876"/>
                </a:lnTo>
                <a:lnTo>
                  <a:pt x="0" y="7518"/>
                </a:lnTo>
                <a:lnTo>
                  <a:pt x="0" y="13931"/>
                </a:lnTo>
                <a:lnTo>
                  <a:pt x="11125" y="21615"/>
                </a:lnTo>
                <a:lnTo>
                  <a:pt x="13538" y="21615"/>
                </a:lnTo>
                <a:lnTo>
                  <a:pt x="15659" y="21170"/>
                </a:lnTo>
                <a:lnTo>
                  <a:pt x="17602" y="20129"/>
                </a:lnTo>
                <a:lnTo>
                  <a:pt x="17602" y="16573"/>
                </a:lnTo>
                <a:lnTo>
                  <a:pt x="10261" y="16573"/>
                </a:lnTo>
                <a:lnTo>
                  <a:pt x="8712" y="16052"/>
                </a:lnTo>
                <a:lnTo>
                  <a:pt x="7518" y="14973"/>
                </a:lnTo>
                <a:lnTo>
                  <a:pt x="6299" y="13931"/>
                </a:lnTo>
                <a:lnTo>
                  <a:pt x="5676" y="12496"/>
                </a:lnTo>
                <a:lnTo>
                  <a:pt x="5676" y="9118"/>
                </a:lnTo>
                <a:lnTo>
                  <a:pt x="6299" y="7747"/>
                </a:lnTo>
                <a:lnTo>
                  <a:pt x="7518" y="6705"/>
                </a:lnTo>
                <a:lnTo>
                  <a:pt x="8712" y="5626"/>
                </a:lnTo>
                <a:lnTo>
                  <a:pt x="10261" y="5105"/>
                </a:lnTo>
                <a:lnTo>
                  <a:pt x="17259" y="5105"/>
                </a:lnTo>
                <a:lnTo>
                  <a:pt x="17259" y="1384"/>
                </a:lnTo>
                <a:lnTo>
                  <a:pt x="15417" y="457"/>
                </a:lnTo>
                <a:lnTo>
                  <a:pt x="13411" y="0"/>
                </a:lnTo>
                <a:close/>
              </a:path>
              <a:path w="17780" h="22225">
                <a:moveTo>
                  <a:pt x="17602" y="15201"/>
                </a:moveTo>
                <a:lnTo>
                  <a:pt x="16002" y="16116"/>
                </a:lnTo>
                <a:lnTo>
                  <a:pt x="14160" y="16573"/>
                </a:lnTo>
                <a:lnTo>
                  <a:pt x="17602" y="16573"/>
                </a:lnTo>
                <a:lnTo>
                  <a:pt x="17602" y="15201"/>
                </a:lnTo>
                <a:close/>
              </a:path>
              <a:path w="17780" h="22225">
                <a:moveTo>
                  <a:pt x="17259" y="5105"/>
                </a:moveTo>
                <a:lnTo>
                  <a:pt x="13703" y="5105"/>
                </a:lnTo>
                <a:lnTo>
                  <a:pt x="15481" y="5499"/>
                </a:lnTo>
                <a:lnTo>
                  <a:pt x="17259" y="6299"/>
                </a:lnTo>
                <a:lnTo>
                  <a:pt x="17259" y="5105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853238" y="5474346"/>
            <a:ext cx="19050" cy="20955"/>
          </a:xfrm>
          <a:custGeom>
            <a:avLst/>
            <a:gdLst/>
            <a:ahLst/>
            <a:cxnLst/>
            <a:rect l="l" t="t" r="r" b="b"/>
            <a:pathLst>
              <a:path w="19050" h="20954">
                <a:moveTo>
                  <a:pt x="18707" y="0"/>
                </a:moveTo>
                <a:lnTo>
                  <a:pt x="0" y="0"/>
                </a:lnTo>
                <a:lnTo>
                  <a:pt x="0" y="4825"/>
                </a:lnTo>
                <a:lnTo>
                  <a:pt x="6426" y="4825"/>
                </a:lnTo>
                <a:lnTo>
                  <a:pt x="6426" y="20535"/>
                </a:lnTo>
                <a:lnTo>
                  <a:pt x="12217" y="20535"/>
                </a:lnTo>
                <a:lnTo>
                  <a:pt x="12217" y="4876"/>
                </a:lnTo>
                <a:lnTo>
                  <a:pt x="18707" y="4876"/>
                </a:lnTo>
                <a:lnTo>
                  <a:pt x="18707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875738" y="5473837"/>
            <a:ext cx="20955" cy="21590"/>
          </a:xfrm>
          <a:custGeom>
            <a:avLst/>
            <a:gdLst/>
            <a:ahLst/>
            <a:cxnLst/>
            <a:rect l="l" t="t" r="r" b="b"/>
            <a:pathLst>
              <a:path w="20955" h="21589">
                <a:moveTo>
                  <a:pt x="13703" y="0"/>
                </a:moveTo>
                <a:lnTo>
                  <a:pt x="7493" y="0"/>
                </a:lnTo>
                <a:lnTo>
                  <a:pt x="4927" y="965"/>
                </a:lnTo>
                <a:lnTo>
                  <a:pt x="2910" y="3149"/>
                </a:lnTo>
                <a:lnTo>
                  <a:pt x="965" y="5156"/>
                </a:lnTo>
                <a:lnTo>
                  <a:pt x="0" y="7683"/>
                </a:lnTo>
                <a:lnTo>
                  <a:pt x="0" y="13982"/>
                </a:lnTo>
                <a:lnTo>
                  <a:pt x="1079" y="16624"/>
                </a:lnTo>
                <a:lnTo>
                  <a:pt x="5435" y="20523"/>
                </a:lnTo>
                <a:lnTo>
                  <a:pt x="8140" y="21551"/>
                </a:lnTo>
                <a:lnTo>
                  <a:pt x="11506" y="21501"/>
                </a:lnTo>
                <a:lnTo>
                  <a:pt x="14897" y="21501"/>
                </a:lnTo>
                <a:lnTo>
                  <a:pt x="17475" y="20751"/>
                </a:lnTo>
                <a:lnTo>
                  <a:pt x="19316" y="19380"/>
                </a:lnTo>
                <a:lnTo>
                  <a:pt x="19316" y="16560"/>
                </a:lnTo>
                <a:lnTo>
                  <a:pt x="9105" y="16560"/>
                </a:lnTo>
                <a:lnTo>
                  <a:pt x="6464" y="15138"/>
                </a:lnTo>
                <a:lnTo>
                  <a:pt x="5842" y="12331"/>
                </a:lnTo>
                <a:lnTo>
                  <a:pt x="20523" y="12331"/>
                </a:lnTo>
                <a:lnTo>
                  <a:pt x="20523" y="8648"/>
                </a:lnTo>
                <a:lnTo>
                  <a:pt x="5664" y="8648"/>
                </a:lnTo>
                <a:lnTo>
                  <a:pt x="5956" y="6184"/>
                </a:lnTo>
                <a:lnTo>
                  <a:pt x="7734" y="4521"/>
                </a:lnTo>
                <a:lnTo>
                  <a:pt x="18972" y="4521"/>
                </a:lnTo>
                <a:lnTo>
                  <a:pt x="17775" y="3086"/>
                </a:lnTo>
                <a:lnTo>
                  <a:pt x="16052" y="1092"/>
                </a:lnTo>
                <a:lnTo>
                  <a:pt x="13703" y="0"/>
                </a:lnTo>
                <a:close/>
              </a:path>
              <a:path w="20955" h="21589">
                <a:moveTo>
                  <a:pt x="19316" y="14732"/>
                </a:moveTo>
                <a:lnTo>
                  <a:pt x="17195" y="15925"/>
                </a:lnTo>
                <a:lnTo>
                  <a:pt x="15011" y="16560"/>
                </a:lnTo>
                <a:lnTo>
                  <a:pt x="19316" y="16560"/>
                </a:lnTo>
                <a:lnTo>
                  <a:pt x="19316" y="14732"/>
                </a:lnTo>
                <a:close/>
              </a:path>
              <a:path w="20955" h="21589">
                <a:moveTo>
                  <a:pt x="18972" y="4521"/>
                </a:moveTo>
                <a:lnTo>
                  <a:pt x="12954" y="4521"/>
                </a:lnTo>
                <a:lnTo>
                  <a:pt x="14554" y="6413"/>
                </a:lnTo>
                <a:lnTo>
                  <a:pt x="14668" y="8648"/>
                </a:lnTo>
                <a:lnTo>
                  <a:pt x="20523" y="8648"/>
                </a:lnTo>
                <a:lnTo>
                  <a:pt x="20485" y="7683"/>
                </a:lnTo>
                <a:lnTo>
                  <a:pt x="19596" y="5270"/>
                </a:lnTo>
                <a:lnTo>
                  <a:pt x="18972" y="4521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902164" y="5474346"/>
            <a:ext cx="23495" cy="20955"/>
          </a:xfrm>
          <a:custGeom>
            <a:avLst/>
            <a:gdLst/>
            <a:ahLst/>
            <a:cxnLst/>
            <a:rect l="l" t="t" r="r" b="b"/>
            <a:pathLst>
              <a:path w="23494" h="20954">
                <a:moveTo>
                  <a:pt x="5740" y="0"/>
                </a:moveTo>
                <a:lnTo>
                  <a:pt x="0" y="0"/>
                </a:lnTo>
                <a:lnTo>
                  <a:pt x="0" y="20472"/>
                </a:lnTo>
                <a:lnTo>
                  <a:pt x="5562" y="20472"/>
                </a:lnTo>
                <a:lnTo>
                  <a:pt x="5562" y="7797"/>
                </a:lnTo>
                <a:lnTo>
                  <a:pt x="23456" y="7797"/>
                </a:lnTo>
                <a:lnTo>
                  <a:pt x="23456" y="7632"/>
                </a:lnTo>
                <a:lnTo>
                  <a:pt x="11696" y="7632"/>
                </a:lnTo>
                <a:lnTo>
                  <a:pt x="5740" y="0"/>
                </a:lnTo>
                <a:close/>
              </a:path>
              <a:path w="23494" h="20954">
                <a:moveTo>
                  <a:pt x="23456" y="7797"/>
                </a:moveTo>
                <a:lnTo>
                  <a:pt x="18008" y="7797"/>
                </a:lnTo>
                <a:lnTo>
                  <a:pt x="18008" y="20472"/>
                </a:lnTo>
                <a:lnTo>
                  <a:pt x="23456" y="20472"/>
                </a:lnTo>
                <a:lnTo>
                  <a:pt x="23456" y="7797"/>
                </a:lnTo>
                <a:close/>
              </a:path>
              <a:path w="23494" h="20954">
                <a:moveTo>
                  <a:pt x="18008" y="7797"/>
                </a:moveTo>
                <a:lnTo>
                  <a:pt x="5562" y="7797"/>
                </a:lnTo>
                <a:lnTo>
                  <a:pt x="10604" y="14160"/>
                </a:lnTo>
                <a:lnTo>
                  <a:pt x="12903" y="14160"/>
                </a:lnTo>
                <a:lnTo>
                  <a:pt x="18008" y="7797"/>
                </a:lnTo>
                <a:close/>
              </a:path>
              <a:path w="23494" h="20954">
                <a:moveTo>
                  <a:pt x="23456" y="0"/>
                </a:moveTo>
                <a:lnTo>
                  <a:pt x="17716" y="0"/>
                </a:lnTo>
                <a:lnTo>
                  <a:pt x="11696" y="7632"/>
                </a:lnTo>
                <a:lnTo>
                  <a:pt x="23456" y="7632"/>
                </a:lnTo>
                <a:lnTo>
                  <a:pt x="23456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932787" y="5474347"/>
            <a:ext cx="26670" cy="20955"/>
          </a:xfrm>
          <a:custGeom>
            <a:avLst/>
            <a:gdLst/>
            <a:ahLst/>
            <a:cxnLst/>
            <a:rect l="l" t="t" r="r" b="b"/>
            <a:pathLst>
              <a:path w="26669" h="20954">
                <a:moveTo>
                  <a:pt x="26606" y="0"/>
                </a:moveTo>
                <a:lnTo>
                  <a:pt x="20878" y="0"/>
                </a:lnTo>
                <a:lnTo>
                  <a:pt x="20878" y="20472"/>
                </a:lnTo>
                <a:lnTo>
                  <a:pt x="26606" y="20472"/>
                </a:lnTo>
                <a:lnTo>
                  <a:pt x="26606" y="0"/>
                </a:lnTo>
                <a:close/>
              </a:path>
              <a:path w="26669" h="20954">
                <a:moveTo>
                  <a:pt x="5791" y="0"/>
                </a:moveTo>
                <a:lnTo>
                  <a:pt x="0" y="0"/>
                </a:lnTo>
                <a:lnTo>
                  <a:pt x="0" y="20535"/>
                </a:lnTo>
                <a:lnTo>
                  <a:pt x="12852" y="20535"/>
                </a:lnTo>
                <a:lnTo>
                  <a:pt x="14846" y="19837"/>
                </a:lnTo>
                <a:lnTo>
                  <a:pt x="17729" y="17094"/>
                </a:lnTo>
                <a:lnTo>
                  <a:pt x="18162" y="16002"/>
                </a:lnTo>
                <a:lnTo>
                  <a:pt x="5740" y="16002"/>
                </a:lnTo>
                <a:lnTo>
                  <a:pt x="5740" y="10325"/>
                </a:lnTo>
                <a:lnTo>
                  <a:pt x="18415" y="10325"/>
                </a:lnTo>
                <a:lnTo>
                  <a:pt x="18415" y="8826"/>
                </a:lnTo>
                <a:lnTo>
                  <a:pt x="15074" y="6019"/>
                </a:lnTo>
                <a:lnTo>
                  <a:pt x="5791" y="6019"/>
                </a:lnTo>
                <a:lnTo>
                  <a:pt x="5791" y="0"/>
                </a:lnTo>
                <a:close/>
              </a:path>
              <a:path w="26669" h="20954">
                <a:moveTo>
                  <a:pt x="18415" y="10325"/>
                </a:moveTo>
                <a:lnTo>
                  <a:pt x="11239" y="10325"/>
                </a:lnTo>
                <a:lnTo>
                  <a:pt x="12547" y="11353"/>
                </a:lnTo>
                <a:lnTo>
                  <a:pt x="12547" y="14960"/>
                </a:lnTo>
                <a:lnTo>
                  <a:pt x="11239" y="16002"/>
                </a:lnTo>
                <a:lnTo>
                  <a:pt x="18162" y="16002"/>
                </a:lnTo>
                <a:lnTo>
                  <a:pt x="18415" y="15367"/>
                </a:lnTo>
                <a:lnTo>
                  <a:pt x="18415" y="10325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977805" y="5473823"/>
            <a:ext cx="22860" cy="21590"/>
          </a:xfrm>
          <a:custGeom>
            <a:avLst/>
            <a:gdLst/>
            <a:ahLst/>
            <a:cxnLst/>
            <a:rect l="l" t="t" r="r" b="b"/>
            <a:pathLst>
              <a:path w="22860" h="21589">
                <a:moveTo>
                  <a:pt x="14693" y="0"/>
                </a:moveTo>
                <a:lnTo>
                  <a:pt x="8026" y="0"/>
                </a:lnTo>
                <a:lnTo>
                  <a:pt x="5334" y="977"/>
                </a:lnTo>
                <a:lnTo>
                  <a:pt x="3213" y="3098"/>
                </a:lnTo>
                <a:lnTo>
                  <a:pt x="1092" y="5168"/>
                </a:lnTo>
                <a:lnTo>
                  <a:pt x="0" y="7696"/>
                </a:lnTo>
                <a:lnTo>
                  <a:pt x="0" y="13830"/>
                </a:lnTo>
                <a:lnTo>
                  <a:pt x="1092" y="16344"/>
                </a:lnTo>
                <a:lnTo>
                  <a:pt x="3213" y="18465"/>
                </a:lnTo>
                <a:lnTo>
                  <a:pt x="5334" y="20535"/>
                </a:lnTo>
                <a:lnTo>
                  <a:pt x="8026" y="21577"/>
                </a:lnTo>
                <a:lnTo>
                  <a:pt x="14693" y="21577"/>
                </a:lnTo>
                <a:lnTo>
                  <a:pt x="17386" y="20535"/>
                </a:lnTo>
                <a:lnTo>
                  <a:pt x="19507" y="18465"/>
                </a:lnTo>
                <a:lnTo>
                  <a:pt x="21450" y="16522"/>
                </a:lnTo>
                <a:lnTo>
                  <a:pt x="9753" y="16522"/>
                </a:lnTo>
                <a:lnTo>
                  <a:pt x="8369" y="15951"/>
                </a:lnTo>
                <a:lnTo>
                  <a:pt x="6197" y="13715"/>
                </a:lnTo>
                <a:lnTo>
                  <a:pt x="5676" y="12395"/>
                </a:lnTo>
                <a:lnTo>
                  <a:pt x="5676" y="9067"/>
                </a:lnTo>
                <a:lnTo>
                  <a:pt x="6197" y="7746"/>
                </a:lnTo>
                <a:lnTo>
                  <a:pt x="7289" y="6654"/>
                </a:lnTo>
                <a:lnTo>
                  <a:pt x="8369" y="5511"/>
                </a:lnTo>
                <a:lnTo>
                  <a:pt x="9690" y="4991"/>
                </a:lnTo>
                <a:lnTo>
                  <a:pt x="21399" y="4991"/>
                </a:lnTo>
                <a:lnTo>
                  <a:pt x="19507" y="3098"/>
                </a:lnTo>
                <a:lnTo>
                  <a:pt x="17386" y="1041"/>
                </a:lnTo>
                <a:lnTo>
                  <a:pt x="14693" y="0"/>
                </a:lnTo>
                <a:close/>
              </a:path>
              <a:path w="22860" h="21589">
                <a:moveTo>
                  <a:pt x="21399" y="4991"/>
                </a:moveTo>
                <a:lnTo>
                  <a:pt x="13017" y="4991"/>
                </a:lnTo>
                <a:lnTo>
                  <a:pt x="14338" y="5575"/>
                </a:lnTo>
                <a:lnTo>
                  <a:pt x="16510" y="7746"/>
                </a:lnTo>
                <a:lnTo>
                  <a:pt x="17030" y="9067"/>
                </a:lnTo>
                <a:lnTo>
                  <a:pt x="17030" y="12395"/>
                </a:lnTo>
                <a:lnTo>
                  <a:pt x="16529" y="13715"/>
                </a:lnTo>
                <a:lnTo>
                  <a:pt x="14338" y="16001"/>
                </a:lnTo>
                <a:lnTo>
                  <a:pt x="13017" y="16522"/>
                </a:lnTo>
                <a:lnTo>
                  <a:pt x="21450" y="16522"/>
                </a:lnTo>
                <a:lnTo>
                  <a:pt x="21628" y="16344"/>
                </a:lnTo>
                <a:lnTo>
                  <a:pt x="22707" y="13830"/>
                </a:lnTo>
                <a:lnTo>
                  <a:pt x="22685" y="7696"/>
                </a:lnTo>
                <a:lnTo>
                  <a:pt x="21628" y="5219"/>
                </a:lnTo>
                <a:lnTo>
                  <a:pt x="21399" y="4991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005274" y="5474346"/>
            <a:ext cx="19050" cy="20955"/>
          </a:xfrm>
          <a:custGeom>
            <a:avLst/>
            <a:gdLst/>
            <a:ahLst/>
            <a:cxnLst/>
            <a:rect l="l" t="t" r="r" b="b"/>
            <a:pathLst>
              <a:path w="19050" h="20954">
                <a:moveTo>
                  <a:pt x="18973" y="13766"/>
                </a:moveTo>
                <a:lnTo>
                  <a:pt x="13195" y="13766"/>
                </a:lnTo>
                <a:lnTo>
                  <a:pt x="13195" y="20472"/>
                </a:lnTo>
                <a:lnTo>
                  <a:pt x="18973" y="20472"/>
                </a:lnTo>
                <a:lnTo>
                  <a:pt x="18973" y="13766"/>
                </a:lnTo>
                <a:close/>
              </a:path>
              <a:path w="19050" h="20954">
                <a:moveTo>
                  <a:pt x="5791" y="0"/>
                </a:moveTo>
                <a:lnTo>
                  <a:pt x="0" y="0"/>
                </a:lnTo>
                <a:lnTo>
                  <a:pt x="0" y="11645"/>
                </a:lnTo>
                <a:lnTo>
                  <a:pt x="2870" y="14452"/>
                </a:lnTo>
                <a:lnTo>
                  <a:pt x="10388" y="14452"/>
                </a:lnTo>
                <a:lnTo>
                  <a:pt x="11874" y="14223"/>
                </a:lnTo>
                <a:lnTo>
                  <a:pt x="13195" y="13766"/>
                </a:lnTo>
                <a:lnTo>
                  <a:pt x="18973" y="13766"/>
                </a:lnTo>
                <a:lnTo>
                  <a:pt x="18973" y="9575"/>
                </a:lnTo>
                <a:lnTo>
                  <a:pt x="6883" y="9575"/>
                </a:lnTo>
                <a:lnTo>
                  <a:pt x="5791" y="8483"/>
                </a:lnTo>
                <a:lnTo>
                  <a:pt x="5791" y="0"/>
                </a:lnTo>
                <a:close/>
              </a:path>
              <a:path w="19050" h="20954">
                <a:moveTo>
                  <a:pt x="18973" y="0"/>
                </a:moveTo>
                <a:lnTo>
                  <a:pt x="13195" y="0"/>
                </a:lnTo>
                <a:lnTo>
                  <a:pt x="13195" y="8775"/>
                </a:lnTo>
                <a:lnTo>
                  <a:pt x="12280" y="9347"/>
                </a:lnTo>
                <a:lnTo>
                  <a:pt x="11074" y="9575"/>
                </a:lnTo>
                <a:lnTo>
                  <a:pt x="18973" y="9575"/>
                </a:lnTo>
                <a:lnTo>
                  <a:pt x="18973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031484" y="5474346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4">
                <a:moveTo>
                  <a:pt x="5727" y="0"/>
                </a:moveTo>
                <a:lnTo>
                  <a:pt x="0" y="0"/>
                </a:lnTo>
                <a:lnTo>
                  <a:pt x="0" y="20472"/>
                </a:lnTo>
                <a:lnTo>
                  <a:pt x="5397" y="20472"/>
                </a:lnTo>
                <a:lnTo>
                  <a:pt x="11817" y="12103"/>
                </a:lnTo>
                <a:lnTo>
                  <a:pt x="5727" y="12103"/>
                </a:lnTo>
                <a:lnTo>
                  <a:pt x="5727" y="0"/>
                </a:lnTo>
                <a:close/>
              </a:path>
              <a:path w="20955" h="20954">
                <a:moveTo>
                  <a:pt x="20421" y="8369"/>
                </a:moveTo>
                <a:lnTo>
                  <a:pt x="14681" y="8369"/>
                </a:lnTo>
                <a:lnTo>
                  <a:pt x="14681" y="20472"/>
                </a:lnTo>
                <a:lnTo>
                  <a:pt x="20421" y="20472"/>
                </a:lnTo>
                <a:lnTo>
                  <a:pt x="20421" y="8369"/>
                </a:lnTo>
                <a:close/>
              </a:path>
              <a:path w="20955" h="20954">
                <a:moveTo>
                  <a:pt x="20421" y="0"/>
                </a:moveTo>
                <a:lnTo>
                  <a:pt x="15024" y="0"/>
                </a:lnTo>
                <a:lnTo>
                  <a:pt x="5727" y="12103"/>
                </a:lnTo>
                <a:lnTo>
                  <a:pt x="11817" y="12103"/>
                </a:lnTo>
                <a:lnTo>
                  <a:pt x="14681" y="8369"/>
                </a:lnTo>
                <a:lnTo>
                  <a:pt x="20421" y="8369"/>
                </a:lnTo>
                <a:lnTo>
                  <a:pt x="20421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057797" y="5473829"/>
            <a:ext cx="17780" cy="22225"/>
          </a:xfrm>
          <a:custGeom>
            <a:avLst/>
            <a:gdLst/>
            <a:ahLst/>
            <a:cxnLst/>
            <a:rect l="l" t="t" r="r" b="b"/>
            <a:pathLst>
              <a:path w="17780" h="22225">
                <a:moveTo>
                  <a:pt x="13423" y="0"/>
                </a:moveTo>
                <a:lnTo>
                  <a:pt x="8089" y="0"/>
                </a:lnTo>
                <a:lnTo>
                  <a:pt x="5511" y="1028"/>
                </a:lnTo>
                <a:lnTo>
                  <a:pt x="1092" y="4876"/>
                </a:lnTo>
                <a:lnTo>
                  <a:pt x="0" y="7518"/>
                </a:lnTo>
                <a:lnTo>
                  <a:pt x="0" y="13931"/>
                </a:lnTo>
                <a:lnTo>
                  <a:pt x="11188" y="21615"/>
                </a:lnTo>
                <a:lnTo>
                  <a:pt x="13601" y="21615"/>
                </a:lnTo>
                <a:lnTo>
                  <a:pt x="15722" y="21170"/>
                </a:lnTo>
                <a:lnTo>
                  <a:pt x="17678" y="20129"/>
                </a:lnTo>
                <a:lnTo>
                  <a:pt x="17678" y="16573"/>
                </a:lnTo>
                <a:lnTo>
                  <a:pt x="10337" y="16573"/>
                </a:lnTo>
                <a:lnTo>
                  <a:pt x="8788" y="16052"/>
                </a:lnTo>
                <a:lnTo>
                  <a:pt x="7581" y="14973"/>
                </a:lnTo>
                <a:lnTo>
                  <a:pt x="6375" y="13931"/>
                </a:lnTo>
                <a:lnTo>
                  <a:pt x="5740" y="12496"/>
                </a:lnTo>
                <a:lnTo>
                  <a:pt x="5740" y="9118"/>
                </a:lnTo>
                <a:lnTo>
                  <a:pt x="6311" y="7747"/>
                </a:lnTo>
                <a:lnTo>
                  <a:pt x="7518" y="6705"/>
                </a:lnTo>
                <a:lnTo>
                  <a:pt x="8724" y="5626"/>
                </a:lnTo>
                <a:lnTo>
                  <a:pt x="10210" y="5105"/>
                </a:lnTo>
                <a:lnTo>
                  <a:pt x="17272" y="5105"/>
                </a:lnTo>
                <a:lnTo>
                  <a:pt x="17272" y="1384"/>
                </a:lnTo>
                <a:lnTo>
                  <a:pt x="15430" y="457"/>
                </a:lnTo>
                <a:lnTo>
                  <a:pt x="13423" y="0"/>
                </a:lnTo>
                <a:close/>
              </a:path>
              <a:path w="17780" h="22225">
                <a:moveTo>
                  <a:pt x="17678" y="15201"/>
                </a:moveTo>
                <a:lnTo>
                  <a:pt x="16078" y="16116"/>
                </a:lnTo>
                <a:lnTo>
                  <a:pt x="14224" y="16573"/>
                </a:lnTo>
                <a:lnTo>
                  <a:pt x="17678" y="16573"/>
                </a:lnTo>
                <a:lnTo>
                  <a:pt x="17678" y="15201"/>
                </a:lnTo>
                <a:close/>
              </a:path>
              <a:path w="17780" h="22225">
                <a:moveTo>
                  <a:pt x="17272" y="5105"/>
                </a:moveTo>
                <a:lnTo>
                  <a:pt x="13716" y="5105"/>
                </a:lnTo>
                <a:lnTo>
                  <a:pt x="15494" y="5499"/>
                </a:lnTo>
                <a:lnTo>
                  <a:pt x="17272" y="6299"/>
                </a:lnTo>
                <a:lnTo>
                  <a:pt x="17272" y="5105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079765" y="5474346"/>
            <a:ext cx="19050" cy="20955"/>
          </a:xfrm>
          <a:custGeom>
            <a:avLst/>
            <a:gdLst/>
            <a:ahLst/>
            <a:cxnLst/>
            <a:rect l="l" t="t" r="r" b="b"/>
            <a:pathLst>
              <a:path w="19050" h="20954">
                <a:moveTo>
                  <a:pt x="18707" y="0"/>
                </a:moveTo>
                <a:lnTo>
                  <a:pt x="0" y="0"/>
                </a:lnTo>
                <a:lnTo>
                  <a:pt x="0" y="4825"/>
                </a:lnTo>
                <a:lnTo>
                  <a:pt x="6426" y="4825"/>
                </a:lnTo>
                <a:lnTo>
                  <a:pt x="6426" y="20535"/>
                </a:lnTo>
                <a:lnTo>
                  <a:pt x="12217" y="20535"/>
                </a:lnTo>
                <a:lnTo>
                  <a:pt x="12217" y="4876"/>
                </a:lnTo>
                <a:lnTo>
                  <a:pt x="18707" y="4876"/>
                </a:lnTo>
                <a:lnTo>
                  <a:pt x="18707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103342" y="5474346"/>
            <a:ext cx="21590" cy="20955"/>
          </a:xfrm>
          <a:custGeom>
            <a:avLst/>
            <a:gdLst/>
            <a:ahLst/>
            <a:cxnLst/>
            <a:rect l="l" t="t" r="r" b="b"/>
            <a:pathLst>
              <a:path w="21589" h="20954">
                <a:moveTo>
                  <a:pt x="5778" y="0"/>
                </a:moveTo>
                <a:lnTo>
                  <a:pt x="0" y="0"/>
                </a:lnTo>
                <a:lnTo>
                  <a:pt x="0" y="20472"/>
                </a:lnTo>
                <a:lnTo>
                  <a:pt x="5842" y="20472"/>
                </a:lnTo>
                <a:lnTo>
                  <a:pt x="5842" y="11645"/>
                </a:lnTo>
                <a:lnTo>
                  <a:pt x="13278" y="11645"/>
                </a:lnTo>
                <a:lnTo>
                  <a:pt x="11061" y="9232"/>
                </a:lnTo>
                <a:lnTo>
                  <a:pt x="12773" y="7454"/>
                </a:lnTo>
                <a:lnTo>
                  <a:pt x="5778" y="7454"/>
                </a:lnTo>
                <a:lnTo>
                  <a:pt x="5778" y="0"/>
                </a:lnTo>
                <a:close/>
              </a:path>
              <a:path w="21589" h="20954">
                <a:moveTo>
                  <a:pt x="13278" y="11645"/>
                </a:moveTo>
                <a:lnTo>
                  <a:pt x="5842" y="11645"/>
                </a:lnTo>
                <a:lnTo>
                  <a:pt x="13931" y="20472"/>
                </a:lnTo>
                <a:lnTo>
                  <a:pt x="21386" y="20472"/>
                </a:lnTo>
                <a:lnTo>
                  <a:pt x="13278" y="11645"/>
                </a:lnTo>
                <a:close/>
              </a:path>
              <a:path w="21589" h="20954">
                <a:moveTo>
                  <a:pt x="19951" y="0"/>
                </a:moveTo>
                <a:lnTo>
                  <a:pt x="12839" y="0"/>
                </a:lnTo>
                <a:lnTo>
                  <a:pt x="5778" y="7454"/>
                </a:lnTo>
                <a:lnTo>
                  <a:pt x="12773" y="7454"/>
                </a:lnTo>
                <a:lnTo>
                  <a:pt x="19951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2129553" y="5474346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5" h="20954">
                <a:moveTo>
                  <a:pt x="5727" y="0"/>
                </a:moveTo>
                <a:lnTo>
                  <a:pt x="0" y="0"/>
                </a:lnTo>
                <a:lnTo>
                  <a:pt x="0" y="20472"/>
                </a:lnTo>
                <a:lnTo>
                  <a:pt x="5384" y="20472"/>
                </a:lnTo>
                <a:lnTo>
                  <a:pt x="11804" y="12103"/>
                </a:lnTo>
                <a:lnTo>
                  <a:pt x="5727" y="12103"/>
                </a:lnTo>
                <a:lnTo>
                  <a:pt x="5727" y="0"/>
                </a:lnTo>
                <a:close/>
              </a:path>
              <a:path w="20955" h="20954">
                <a:moveTo>
                  <a:pt x="20421" y="8369"/>
                </a:moveTo>
                <a:lnTo>
                  <a:pt x="14668" y="8369"/>
                </a:lnTo>
                <a:lnTo>
                  <a:pt x="14668" y="20472"/>
                </a:lnTo>
                <a:lnTo>
                  <a:pt x="20421" y="20472"/>
                </a:lnTo>
                <a:lnTo>
                  <a:pt x="20421" y="8369"/>
                </a:lnTo>
                <a:close/>
              </a:path>
              <a:path w="20955" h="20954">
                <a:moveTo>
                  <a:pt x="20421" y="0"/>
                </a:moveTo>
                <a:lnTo>
                  <a:pt x="15024" y="0"/>
                </a:lnTo>
                <a:lnTo>
                  <a:pt x="5727" y="12103"/>
                </a:lnTo>
                <a:lnTo>
                  <a:pt x="11804" y="12103"/>
                </a:lnTo>
                <a:lnTo>
                  <a:pt x="14668" y="8369"/>
                </a:lnTo>
                <a:lnTo>
                  <a:pt x="20421" y="8369"/>
                </a:lnTo>
                <a:lnTo>
                  <a:pt x="20421" y="0"/>
                </a:lnTo>
                <a:close/>
              </a:path>
            </a:pathLst>
          </a:custGeom>
          <a:solidFill>
            <a:srgbClr val="7C8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1774964" y="5384532"/>
            <a:ext cx="45085" cy="60325"/>
          </a:xfrm>
          <a:custGeom>
            <a:avLst/>
            <a:gdLst/>
            <a:ahLst/>
            <a:cxnLst/>
            <a:rect l="l" t="t" r="r" b="b"/>
            <a:pathLst>
              <a:path w="45085" h="60325">
                <a:moveTo>
                  <a:pt x="44094" y="0"/>
                </a:moveTo>
                <a:lnTo>
                  <a:pt x="0" y="0"/>
                </a:lnTo>
                <a:lnTo>
                  <a:pt x="0" y="60045"/>
                </a:lnTo>
                <a:lnTo>
                  <a:pt x="45072" y="60045"/>
                </a:lnTo>
                <a:lnTo>
                  <a:pt x="45072" y="48983"/>
                </a:lnTo>
                <a:lnTo>
                  <a:pt x="12395" y="48983"/>
                </a:lnTo>
                <a:lnTo>
                  <a:pt x="12395" y="33553"/>
                </a:lnTo>
                <a:lnTo>
                  <a:pt x="37973" y="33553"/>
                </a:lnTo>
                <a:lnTo>
                  <a:pt x="37973" y="22656"/>
                </a:lnTo>
                <a:lnTo>
                  <a:pt x="12395" y="22656"/>
                </a:lnTo>
                <a:lnTo>
                  <a:pt x="12395" y="11074"/>
                </a:lnTo>
                <a:lnTo>
                  <a:pt x="44094" y="11074"/>
                </a:lnTo>
                <a:lnTo>
                  <a:pt x="44094" y="0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832028" y="5401796"/>
            <a:ext cx="41275" cy="43180"/>
          </a:xfrm>
          <a:custGeom>
            <a:avLst/>
            <a:gdLst/>
            <a:ahLst/>
            <a:cxnLst/>
            <a:rect l="l" t="t" r="r" b="b"/>
            <a:pathLst>
              <a:path w="41275" h="43179">
                <a:moveTo>
                  <a:pt x="33146" y="0"/>
                </a:moveTo>
                <a:lnTo>
                  <a:pt x="0" y="0"/>
                </a:lnTo>
                <a:lnTo>
                  <a:pt x="0" y="42900"/>
                </a:lnTo>
                <a:lnTo>
                  <a:pt x="35153" y="42900"/>
                </a:lnTo>
                <a:lnTo>
                  <a:pt x="40830" y="38366"/>
                </a:lnTo>
                <a:lnTo>
                  <a:pt x="40830" y="34302"/>
                </a:lnTo>
                <a:lnTo>
                  <a:pt x="11925" y="34302"/>
                </a:lnTo>
                <a:lnTo>
                  <a:pt x="11925" y="24663"/>
                </a:lnTo>
                <a:lnTo>
                  <a:pt x="40058" y="24663"/>
                </a:lnTo>
                <a:lnTo>
                  <a:pt x="38074" y="22021"/>
                </a:lnTo>
                <a:lnTo>
                  <a:pt x="32689" y="20129"/>
                </a:lnTo>
                <a:lnTo>
                  <a:pt x="36194" y="18300"/>
                </a:lnTo>
                <a:lnTo>
                  <a:pt x="36888" y="17094"/>
                </a:lnTo>
                <a:lnTo>
                  <a:pt x="11925" y="17094"/>
                </a:lnTo>
                <a:lnTo>
                  <a:pt x="11925" y="8381"/>
                </a:lnTo>
                <a:lnTo>
                  <a:pt x="37909" y="8381"/>
                </a:lnTo>
                <a:lnTo>
                  <a:pt x="37909" y="4698"/>
                </a:lnTo>
                <a:lnTo>
                  <a:pt x="33146" y="0"/>
                </a:lnTo>
                <a:close/>
              </a:path>
              <a:path w="41275" h="43179">
                <a:moveTo>
                  <a:pt x="40058" y="24663"/>
                </a:moveTo>
                <a:lnTo>
                  <a:pt x="26441" y="24663"/>
                </a:lnTo>
                <a:lnTo>
                  <a:pt x="28498" y="26276"/>
                </a:lnTo>
                <a:lnTo>
                  <a:pt x="28498" y="32689"/>
                </a:lnTo>
                <a:lnTo>
                  <a:pt x="26441" y="34302"/>
                </a:lnTo>
                <a:lnTo>
                  <a:pt x="40830" y="34302"/>
                </a:lnTo>
                <a:lnTo>
                  <a:pt x="40830" y="25692"/>
                </a:lnTo>
                <a:lnTo>
                  <a:pt x="40058" y="24663"/>
                </a:lnTo>
                <a:close/>
              </a:path>
              <a:path w="41275" h="43179">
                <a:moveTo>
                  <a:pt x="37909" y="8381"/>
                </a:moveTo>
                <a:lnTo>
                  <a:pt x="24206" y="8381"/>
                </a:lnTo>
                <a:lnTo>
                  <a:pt x="26098" y="9817"/>
                </a:lnTo>
                <a:lnTo>
                  <a:pt x="26098" y="15659"/>
                </a:lnTo>
                <a:lnTo>
                  <a:pt x="24206" y="17094"/>
                </a:lnTo>
                <a:lnTo>
                  <a:pt x="36888" y="17094"/>
                </a:lnTo>
                <a:lnTo>
                  <a:pt x="37909" y="15316"/>
                </a:lnTo>
                <a:lnTo>
                  <a:pt x="37909" y="8381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885415" y="5400663"/>
            <a:ext cx="46355" cy="61594"/>
          </a:xfrm>
          <a:custGeom>
            <a:avLst/>
            <a:gdLst/>
            <a:ahLst/>
            <a:cxnLst/>
            <a:rect l="l" t="t" r="r" b="b"/>
            <a:pathLst>
              <a:path w="46355" h="61595">
                <a:moveTo>
                  <a:pt x="12103" y="1130"/>
                </a:moveTo>
                <a:lnTo>
                  <a:pt x="0" y="1130"/>
                </a:lnTo>
                <a:lnTo>
                  <a:pt x="0" y="61112"/>
                </a:lnTo>
                <a:lnTo>
                  <a:pt x="12103" y="61112"/>
                </a:lnTo>
                <a:lnTo>
                  <a:pt x="12103" y="38696"/>
                </a:lnTo>
                <a:lnTo>
                  <a:pt x="40503" y="38696"/>
                </a:lnTo>
                <a:lnTo>
                  <a:pt x="44140" y="34569"/>
                </a:lnTo>
                <a:lnTo>
                  <a:pt x="18008" y="34569"/>
                </a:lnTo>
                <a:lnTo>
                  <a:pt x="14046" y="31877"/>
                </a:lnTo>
                <a:lnTo>
                  <a:pt x="12103" y="28206"/>
                </a:lnTo>
                <a:lnTo>
                  <a:pt x="12103" y="17018"/>
                </a:lnTo>
                <a:lnTo>
                  <a:pt x="14046" y="13296"/>
                </a:lnTo>
                <a:lnTo>
                  <a:pt x="18008" y="10541"/>
                </a:lnTo>
                <a:lnTo>
                  <a:pt x="44126" y="10541"/>
                </a:lnTo>
                <a:lnTo>
                  <a:pt x="40398" y="6350"/>
                </a:lnTo>
                <a:lnTo>
                  <a:pt x="12103" y="6350"/>
                </a:lnTo>
                <a:lnTo>
                  <a:pt x="12103" y="1130"/>
                </a:lnTo>
                <a:close/>
              </a:path>
              <a:path w="46355" h="61595">
                <a:moveTo>
                  <a:pt x="40503" y="38696"/>
                </a:moveTo>
                <a:lnTo>
                  <a:pt x="12103" y="38696"/>
                </a:lnTo>
                <a:lnTo>
                  <a:pt x="15443" y="42938"/>
                </a:lnTo>
                <a:lnTo>
                  <a:pt x="20078" y="45059"/>
                </a:lnTo>
                <a:lnTo>
                  <a:pt x="31940" y="45059"/>
                </a:lnTo>
                <a:lnTo>
                  <a:pt x="36766" y="42938"/>
                </a:lnTo>
                <a:lnTo>
                  <a:pt x="40503" y="38696"/>
                </a:lnTo>
                <a:close/>
              </a:path>
              <a:path w="46355" h="61595">
                <a:moveTo>
                  <a:pt x="44126" y="10541"/>
                </a:moveTo>
                <a:lnTo>
                  <a:pt x="18008" y="10541"/>
                </a:lnTo>
                <a:lnTo>
                  <a:pt x="22771" y="10591"/>
                </a:lnTo>
                <a:lnTo>
                  <a:pt x="26098" y="10591"/>
                </a:lnTo>
                <a:lnTo>
                  <a:pt x="28968" y="11747"/>
                </a:lnTo>
                <a:lnTo>
                  <a:pt x="33274" y="16395"/>
                </a:lnTo>
                <a:lnTo>
                  <a:pt x="34353" y="19202"/>
                </a:lnTo>
                <a:lnTo>
                  <a:pt x="34353" y="25971"/>
                </a:lnTo>
                <a:lnTo>
                  <a:pt x="33210" y="28829"/>
                </a:lnTo>
                <a:lnTo>
                  <a:pt x="31089" y="31127"/>
                </a:lnTo>
                <a:lnTo>
                  <a:pt x="28968" y="33477"/>
                </a:lnTo>
                <a:lnTo>
                  <a:pt x="26098" y="34569"/>
                </a:lnTo>
                <a:lnTo>
                  <a:pt x="44140" y="34569"/>
                </a:lnTo>
                <a:lnTo>
                  <a:pt x="44386" y="34290"/>
                </a:lnTo>
                <a:lnTo>
                  <a:pt x="46278" y="28943"/>
                </a:lnTo>
                <a:lnTo>
                  <a:pt x="46278" y="16154"/>
                </a:lnTo>
                <a:lnTo>
                  <a:pt x="44386" y="10833"/>
                </a:lnTo>
                <a:lnTo>
                  <a:pt x="44126" y="10541"/>
                </a:lnTo>
                <a:close/>
              </a:path>
              <a:path w="46355" h="61595">
                <a:moveTo>
                  <a:pt x="31991" y="0"/>
                </a:moveTo>
                <a:lnTo>
                  <a:pt x="20015" y="0"/>
                </a:lnTo>
                <a:lnTo>
                  <a:pt x="15265" y="2171"/>
                </a:lnTo>
                <a:lnTo>
                  <a:pt x="12103" y="6350"/>
                </a:lnTo>
                <a:lnTo>
                  <a:pt x="40398" y="6350"/>
                </a:lnTo>
                <a:lnTo>
                  <a:pt x="36817" y="2171"/>
                </a:lnTo>
                <a:lnTo>
                  <a:pt x="31991" y="0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941512" y="5400647"/>
            <a:ext cx="47625" cy="45085"/>
          </a:xfrm>
          <a:custGeom>
            <a:avLst/>
            <a:gdLst/>
            <a:ahLst/>
            <a:cxnLst/>
            <a:rect l="l" t="t" r="r" b="b"/>
            <a:pathLst>
              <a:path w="47625" h="45085">
                <a:moveTo>
                  <a:pt x="30734" y="0"/>
                </a:moveTo>
                <a:lnTo>
                  <a:pt x="16852" y="0"/>
                </a:lnTo>
                <a:lnTo>
                  <a:pt x="11175" y="2184"/>
                </a:lnTo>
                <a:lnTo>
                  <a:pt x="6705" y="6540"/>
                </a:lnTo>
                <a:lnTo>
                  <a:pt x="2222" y="10845"/>
                </a:lnTo>
                <a:lnTo>
                  <a:pt x="0" y="16179"/>
                </a:lnTo>
                <a:lnTo>
                  <a:pt x="0" y="28905"/>
                </a:lnTo>
                <a:lnTo>
                  <a:pt x="2222" y="34239"/>
                </a:lnTo>
                <a:lnTo>
                  <a:pt x="11175" y="42900"/>
                </a:lnTo>
                <a:lnTo>
                  <a:pt x="16852" y="45021"/>
                </a:lnTo>
                <a:lnTo>
                  <a:pt x="30734" y="45021"/>
                </a:lnTo>
                <a:lnTo>
                  <a:pt x="36410" y="42900"/>
                </a:lnTo>
                <a:lnTo>
                  <a:pt x="40881" y="38595"/>
                </a:lnTo>
                <a:lnTo>
                  <a:pt x="45051" y="34531"/>
                </a:lnTo>
                <a:lnTo>
                  <a:pt x="20358" y="34531"/>
                </a:lnTo>
                <a:lnTo>
                  <a:pt x="17475" y="33439"/>
                </a:lnTo>
                <a:lnTo>
                  <a:pt x="13004" y="28740"/>
                </a:lnTo>
                <a:lnTo>
                  <a:pt x="11925" y="25933"/>
                </a:lnTo>
                <a:lnTo>
                  <a:pt x="11925" y="19049"/>
                </a:lnTo>
                <a:lnTo>
                  <a:pt x="13004" y="16230"/>
                </a:lnTo>
                <a:lnTo>
                  <a:pt x="15239" y="14008"/>
                </a:lnTo>
                <a:lnTo>
                  <a:pt x="17475" y="11645"/>
                </a:lnTo>
                <a:lnTo>
                  <a:pt x="20294" y="10553"/>
                </a:lnTo>
                <a:lnTo>
                  <a:pt x="44999" y="10553"/>
                </a:lnTo>
                <a:lnTo>
                  <a:pt x="40881" y="6540"/>
                </a:lnTo>
                <a:lnTo>
                  <a:pt x="36410" y="2120"/>
                </a:lnTo>
                <a:lnTo>
                  <a:pt x="30734" y="0"/>
                </a:lnTo>
                <a:close/>
              </a:path>
              <a:path w="47625" h="45085">
                <a:moveTo>
                  <a:pt x="44999" y="10553"/>
                </a:moveTo>
                <a:lnTo>
                  <a:pt x="27165" y="10553"/>
                </a:lnTo>
                <a:lnTo>
                  <a:pt x="29984" y="11709"/>
                </a:lnTo>
                <a:lnTo>
                  <a:pt x="32219" y="14008"/>
                </a:lnTo>
                <a:lnTo>
                  <a:pt x="34455" y="16230"/>
                </a:lnTo>
                <a:lnTo>
                  <a:pt x="35547" y="19049"/>
                </a:lnTo>
                <a:lnTo>
                  <a:pt x="35547" y="25933"/>
                </a:lnTo>
                <a:lnTo>
                  <a:pt x="34455" y="28790"/>
                </a:lnTo>
                <a:lnTo>
                  <a:pt x="32219" y="31089"/>
                </a:lnTo>
                <a:lnTo>
                  <a:pt x="29984" y="33439"/>
                </a:lnTo>
                <a:lnTo>
                  <a:pt x="27165" y="34531"/>
                </a:lnTo>
                <a:lnTo>
                  <a:pt x="45051" y="34531"/>
                </a:lnTo>
                <a:lnTo>
                  <a:pt x="45351" y="34239"/>
                </a:lnTo>
                <a:lnTo>
                  <a:pt x="47586" y="28905"/>
                </a:lnTo>
                <a:lnTo>
                  <a:pt x="47565" y="16179"/>
                </a:lnTo>
                <a:lnTo>
                  <a:pt x="45351" y="10896"/>
                </a:lnTo>
                <a:lnTo>
                  <a:pt x="44999" y="10553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997133" y="5401861"/>
            <a:ext cx="46990" cy="43180"/>
          </a:xfrm>
          <a:custGeom>
            <a:avLst/>
            <a:gdLst/>
            <a:ahLst/>
            <a:cxnLst/>
            <a:rect l="l" t="t" r="r" b="b"/>
            <a:pathLst>
              <a:path w="46989" h="43179">
                <a:moveTo>
                  <a:pt x="0" y="32511"/>
                </a:moveTo>
                <a:lnTo>
                  <a:pt x="0" y="42379"/>
                </a:lnTo>
                <a:lnTo>
                  <a:pt x="914" y="42887"/>
                </a:lnTo>
                <a:lnTo>
                  <a:pt x="2463" y="43129"/>
                </a:lnTo>
                <a:lnTo>
                  <a:pt x="4533" y="43129"/>
                </a:lnTo>
                <a:lnTo>
                  <a:pt x="13017" y="42837"/>
                </a:lnTo>
                <a:lnTo>
                  <a:pt x="17145" y="38303"/>
                </a:lnTo>
                <a:lnTo>
                  <a:pt x="18705" y="32854"/>
                </a:lnTo>
                <a:lnTo>
                  <a:pt x="1536" y="32854"/>
                </a:lnTo>
                <a:lnTo>
                  <a:pt x="698" y="32740"/>
                </a:lnTo>
                <a:lnTo>
                  <a:pt x="0" y="32511"/>
                </a:lnTo>
                <a:close/>
              </a:path>
              <a:path w="46989" h="43179">
                <a:moveTo>
                  <a:pt x="46621" y="10032"/>
                </a:moveTo>
                <a:lnTo>
                  <a:pt x="21336" y="10032"/>
                </a:lnTo>
                <a:lnTo>
                  <a:pt x="34518" y="10147"/>
                </a:lnTo>
                <a:lnTo>
                  <a:pt x="34518" y="42837"/>
                </a:lnTo>
                <a:lnTo>
                  <a:pt x="46621" y="42837"/>
                </a:lnTo>
                <a:lnTo>
                  <a:pt x="46621" y="10032"/>
                </a:lnTo>
                <a:close/>
              </a:path>
              <a:path w="46989" h="43179">
                <a:moveTo>
                  <a:pt x="46621" y="0"/>
                </a:moveTo>
                <a:lnTo>
                  <a:pt x="9639" y="0"/>
                </a:lnTo>
                <a:lnTo>
                  <a:pt x="9283" y="19723"/>
                </a:lnTo>
                <a:lnTo>
                  <a:pt x="9055" y="23329"/>
                </a:lnTo>
                <a:lnTo>
                  <a:pt x="8026" y="27355"/>
                </a:lnTo>
                <a:lnTo>
                  <a:pt x="7112" y="31254"/>
                </a:lnTo>
                <a:lnTo>
                  <a:pt x="5283" y="32854"/>
                </a:lnTo>
                <a:lnTo>
                  <a:pt x="18705" y="32854"/>
                </a:lnTo>
                <a:lnTo>
                  <a:pt x="20650" y="25920"/>
                </a:lnTo>
                <a:lnTo>
                  <a:pt x="20929" y="21958"/>
                </a:lnTo>
                <a:lnTo>
                  <a:pt x="21158" y="16052"/>
                </a:lnTo>
                <a:lnTo>
                  <a:pt x="21336" y="10032"/>
                </a:lnTo>
                <a:lnTo>
                  <a:pt x="46621" y="10032"/>
                </a:lnTo>
                <a:lnTo>
                  <a:pt x="46621" y="0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055971" y="5400647"/>
            <a:ext cx="47625" cy="45085"/>
          </a:xfrm>
          <a:custGeom>
            <a:avLst/>
            <a:gdLst/>
            <a:ahLst/>
            <a:cxnLst/>
            <a:rect l="l" t="t" r="r" b="b"/>
            <a:pathLst>
              <a:path w="47625" h="45085">
                <a:moveTo>
                  <a:pt x="30733" y="0"/>
                </a:moveTo>
                <a:lnTo>
                  <a:pt x="16865" y="0"/>
                </a:lnTo>
                <a:lnTo>
                  <a:pt x="11175" y="2184"/>
                </a:lnTo>
                <a:lnTo>
                  <a:pt x="2285" y="10845"/>
                </a:lnTo>
                <a:lnTo>
                  <a:pt x="63" y="16179"/>
                </a:lnTo>
                <a:lnTo>
                  <a:pt x="0" y="28905"/>
                </a:lnTo>
                <a:lnTo>
                  <a:pt x="2235" y="34239"/>
                </a:lnTo>
                <a:lnTo>
                  <a:pt x="6705" y="38595"/>
                </a:lnTo>
                <a:lnTo>
                  <a:pt x="11175" y="42900"/>
                </a:lnTo>
                <a:lnTo>
                  <a:pt x="16865" y="45021"/>
                </a:lnTo>
                <a:lnTo>
                  <a:pt x="30733" y="45021"/>
                </a:lnTo>
                <a:lnTo>
                  <a:pt x="36423" y="42900"/>
                </a:lnTo>
                <a:lnTo>
                  <a:pt x="40893" y="38595"/>
                </a:lnTo>
                <a:lnTo>
                  <a:pt x="45064" y="34531"/>
                </a:lnTo>
                <a:lnTo>
                  <a:pt x="20358" y="34531"/>
                </a:lnTo>
                <a:lnTo>
                  <a:pt x="17551" y="33439"/>
                </a:lnTo>
                <a:lnTo>
                  <a:pt x="13080" y="28740"/>
                </a:lnTo>
                <a:lnTo>
                  <a:pt x="11988" y="25933"/>
                </a:lnTo>
                <a:lnTo>
                  <a:pt x="11988" y="19049"/>
                </a:lnTo>
                <a:lnTo>
                  <a:pt x="13080" y="16230"/>
                </a:lnTo>
                <a:lnTo>
                  <a:pt x="15316" y="14008"/>
                </a:lnTo>
                <a:lnTo>
                  <a:pt x="17551" y="11645"/>
                </a:lnTo>
                <a:lnTo>
                  <a:pt x="20358" y="10553"/>
                </a:lnTo>
                <a:lnTo>
                  <a:pt x="45012" y="10553"/>
                </a:lnTo>
                <a:lnTo>
                  <a:pt x="40893" y="6540"/>
                </a:lnTo>
                <a:lnTo>
                  <a:pt x="36423" y="2120"/>
                </a:lnTo>
                <a:lnTo>
                  <a:pt x="30733" y="0"/>
                </a:lnTo>
                <a:close/>
              </a:path>
              <a:path w="47625" h="45085">
                <a:moveTo>
                  <a:pt x="45012" y="10553"/>
                </a:moveTo>
                <a:lnTo>
                  <a:pt x="27228" y="10553"/>
                </a:lnTo>
                <a:lnTo>
                  <a:pt x="30048" y="11709"/>
                </a:lnTo>
                <a:lnTo>
                  <a:pt x="32283" y="14008"/>
                </a:lnTo>
                <a:lnTo>
                  <a:pt x="34518" y="16230"/>
                </a:lnTo>
                <a:lnTo>
                  <a:pt x="35610" y="19049"/>
                </a:lnTo>
                <a:lnTo>
                  <a:pt x="35610" y="25933"/>
                </a:lnTo>
                <a:lnTo>
                  <a:pt x="34518" y="28790"/>
                </a:lnTo>
                <a:lnTo>
                  <a:pt x="32283" y="31089"/>
                </a:lnTo>
                <a:lnTo>
                  <a:pt x="30048" y="33439"/>
                </a:lnTo>
                <a:lnTo>
                  <a:pt x="27228" y="34531"/>
                </a:lnTo>
                <a:lnTo>
                  <a:pt x="45064" y="34531"/>
                </a:lnTo>
                <a:lnTo>
                  <a:pt x="45364" y="34239"/>
                </a:lnTo>
                <a:lnTo>
                  <a:pt x="47599" y="28905"/>
                </a:lnTo>
                <a:lnTo>
                  <a:pt x="47578" y="16179"/>
                </a:lnTo>
                <a:lnTo>
                  <a:pt x="45364" y="10896"/>
                </a:lnTo>
                <a:lnTo>
                  <a:pt x="45012" y="10553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113321" y="5400661"/>
            <a:ext cx="36830" cy="45085"/>
          </a:xfrm>
          <a:custGeom>
            <a:avLst/>
            <a:gdLst/>
            <a:ahLst/>
            <a:cxnLst/>
            <a:rect l="l" t="t" r="r" b="b"/>
            <a:pathLst>
              <a:path w="36830" h="45085">
                <a:moveTo>
                  <a:pt x="28155" y="0"/>
                </a:moveTo>
                <a:lnTo>
                  <a:pt x="17030" y="0"/>
                </a:lnTo>
                <a:lnTo>
                  <a:pt x="11518" y="2057"/>
                </a:lnTo>
                <a:lnTo>
                  <a:pt x="6883" y="6184"/>
                </a:lnTo>
                <a:lnTo>
                  <a:pt x="2298" y="10198"/>
                </a:lnTo>
                <a:lnTo>
                  <a:pt x="0" y="15646"/>
                </a:lnTo>
                <a:lnTo>
                  <a:pt x="0" y="29184"/>
                </a:lnTo>
                <a:lnTo>
                  <a:pt x="2349" y="34696"/>
                </a:lnTo>
                <a:lnTo>
                  <a:pt x="6883" y="38874"/>
                </a:lnTo>
                <a:lnTo>
                  <a:pt x="11417" y="43002"/>
                </a:lnTo>
                <a:lnTo>
                  <a:pt x="16916" y="45059"/>
                </a:lnTo>
                <a:lnTo>
                  <a:pt x="28321" y="45008"/>
                </a:lnTo>
                <a:lnTo>
                  <a:pt x="32791" y="43980"/>
                </a:lnTo>
                <a:lnTo>
                  <a:pt x="36817" y="41859"/>
                </a:lnTo>
                <a:lnTo>
                  <a:pt x="36817" y="34467"/>
                </a:lnTo>
                <a:lnTo>
                  <a:pt x="21501" y="34467"/>
                </a:lnTo>
                <a:lnTo>
                  <a:pt x="18338" y="33362"/>
                </a:lnTo>
                <a:lnTo>
                  <a:pt x="13195" y="28892"/>
                </a:lnTo>
                <a:lnTo>
                  <a:pt x="11925" y="26022"/>
                </a:lnTo>
                <a:lnTo>
                  <a:pt x="11925" y="18923"/>
                </a:lnTo>
                <a:lnTo>
                  <a:pt x="13246" y="15989"/>
                </a:lnTo>
                <a:lnTo>
                  <a:pt x="18288" y="11633"/>
                </a:lnTo>
                <a:lnTo>
                  <a:pt x="21437" y="10541"/>
                </a:lnTo>
                <a:lnTo>
                  <a:pt x="36131" y="10541"/>
                </a:lnTo>
                <a:lnTo>
                  <a:pt x="36131" y="2806"/>
                </a:lnTo>
                <a:lnTo>
                  <a:pt x="32397" y="914"/>
                </a:lnTo>
                <a:lnTo>
                  <a:pt x="28155" y="0"/>
                </a:lnTo>
                <a:close/>
              </a:path>
              <a:path w="36830" h="45085">
                <a:moveTo>
                  <a:pt x="36817" y="31534"/>
                </a:moveTo>
                <a:lnTo>
                  <a:pt x="33489" y="33540"/>
                </a:lnTo>
                <a:lnTo>
                  <a:pt x="29591" y="34467"/>
                </a:lnTo>
                <a:lnTo>
                  <a:pt x="36817" y="34467"/>
                </a:lnTo>
                <a:lnTo>
                  <a:pt x="36817" y="31534"/>
                </a:lnTo>
                <a:close/>
              </a:path>
              <a:path w="36830" h="45085">
                <a:moveTo>
                  <a:pt x="36131" y="10541"/>
                </a:moveTo>
                <a:lnTo>
                  <a:pt x="28727" y="10541"/>
                </a:lnTo>
                <a:lnTo>
                  <a:pt x="32448" y="11404"/>
                </a:lnTo>
                <a:lnTo>
                  <a:pt x="36131" y="13119"/>
                </a:lnTo>
                <a:lnTo>
                  <a:pt x="36131" y="10541"/>
                </a:lnTo>
                <a:close/>
              </a:path>
            </a:pathLst>
          </a:custGeom>
          <a:solidFill>
            <a:srgbClr val="0202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762448" y="5141593"/>
            <a:ext cx="139418" cy="13943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808935" y="5257076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>
                <a:moveTo>
                  <a:pt x="0" y="0"/>
                </a:moveTo>
                <a:lnTo>
                  <a:pt x="71704" y="0"/>
                </a:lnTo>
              </a:path>
            </a:pathLst>
          </a:custGeom>
          <a:ln w="29311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901873" y="5157546"/>
            <a:ext cx="577215" cy="11430"/>
          </a:xfrm>
          <a:custGeom>
            <a:avLst/>
            <a:gdLst/>
            <a:ahLst/>
            <a:cxnLst/>
            <a:rect l="l" t="t" r="r" b="b"/>
            <a:pathLst>
              <a:path w="577214" h="11429">
                <a:moveTo>
                  <a:pt x="0" y="10909"/>
                </a:moveTo>
                <a:lnTo>
                  <a:pt x="577126" y="10909"/>
                </a:lnTo>
                <a:lnTo>
                  <a:pt x="577126" y="0"/>
                </a:lnTo>
                <a:lnTo>
                  <a:pt x="0" y="0"/>
                </a:lnTo>
                <a:lnTo>
                  <a:pt x="0" y="10909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901873" y="5239003"/>
            <a:ext cx="577215" cy="26670"/>
          </a:xfrm>
          <a:custGeom>
            <a:avLst/>
            <a:gdLst/>
            <a:ahLst/>
            <a:cxnLst/>
            <a:rect l="l" t="t" r="r" b="b"/>
            <a:pathLst>
              <a:path w="577214" h="26670">
                <a:moveTo>
                  <a:pt x="0" y="26073"/>
                </a:moveTo>
                <a:lnTo>
                  <a:pt x="577126" y="26073"/>
                </a:lnTo>
                <a:lnTo>
                  <a:pt x="577126" y="0"/>
                </a:lnTo>
                <a:lnTo>
                  <a:pt x="0" y="0"/>
                </a:lnTo>
                <a:lnTo>
                  <a:pt x="0" y="26073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901873" y="5168455"/>
            <a:ext cx="577215" cy="71120"/>
          </a:xfrm>
          <a:custGeom>
            <a:avLst/>
            <a:gdLst/>
            <a:ahLst/>
            <a:cxnLst/>
            <a:rect l="l" t="t" r="r" b="b"/>
            <a:pathLst>
              <a:path w="577214" h="71120">
                <a:moveTo>
                  <a:pt x="0" y="70548"/>
                </a:moveTo>
                <a:lnTo>
                  <a:pt x="577126" y="70548"/>
                </a:lnTo>
                <a:lnTo>
                  <a:pt x="577126" y="0"/>
                </a:lnTo>
                <a:lnTo>
                  <a:pt x="0" y="0"/>
                </a:lnTo>
                <a:lnTo>
                  <a:pt x="0" y="70548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901886" y="5175808"/>
            <a:ext cx="577215" cy="20955"/>
          </a:xfrm>
          <a:custGeom>
            <a:avLst/>
            <a:gdLst/>
            <a:ahLst/>
            <a:cxnLst/>
            <a:rect l="l" t="t" r="r" b="b"/>
            <a:pathLst>
              <a:path w="577214" h="20954">
                <a:moveTo>
                  <a:pt x="0" y="20942"/>
                </a:moveTo>
                <a:lnTo>
                  <a:pt x="577126" y="20942"/>
                </a:lnTo>
                <a:lnTo>
                  <a:pt x="577126" y="0"/>
                </a:lnTo>
                <a:lnTo>
                  <a:pt x="0" y="0"/>
                </a:lnTo>
                <a:lnTo>
                  <a:pt x="0" y="20942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479010" y="5141593"/>
            <a:ext cx="174035" cy="13943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500246" y="5257076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>
                <a:moveTo>
                  <a:pt x="0" y="0"/>
                </a:moveTo>
                <a:lnTo>
                  <a:pt x="71704" y="0"/>
                </a:lnTo>
              </a:path>
            </a:pathLst>
          </a:custGeom>
          <a:ln w="29311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1033639" y="5049482"/>
            <a:ext cx="84519" cy="12082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1046467" y="5166988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>
                <a:moveTo>
                  <a:pt x="0" y="0"/>
                </a:moveTo>
                <a:lnTo>
                  <a:pt x="71691" y="0"/>
                </a:lnTo>
              </a:path>
            </a:pathLst>
          </a:custGeom>
          <a:ln w="6642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540004" y="5056111"/>
            <a:ext cx="494030" cy="11430"/>
          </a:xfrm>
          <a:custGeom>
            <a:avLst/>
            <a:gdLst/>
            <a:ahLst/>
            <a:cxnLst/>
            <a:rect l="l" t="t" r="r" b="b"/>
            <a:pathLst>
              <a:path w="494030" h="11429">
                <a:moveTo>
                  <a:pt x="0" y="10845"/>
                </a:moveTo>
                <a:lnTo>
                  <a:pt x="493636" y="10845"/>
                </a:lnTo>
                <a:lnTo>
                  <a:pt x="493636" y="0"/>
                </a:lnTo>
                <a:lnTo>
                  <a:pt x="0" y="0"/>
                </a:lnTo>
                <a:lnTo>
                  <a:pt x="0" y="10845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540004" y="5157470"/>
            <a:ext cx="494030" cy="6350"/>
          </a:xfrm>
          <a:custGeom>
            <a:avLst/>
            <a:gdLst/>
            <a:ahLst/>
            <a:cxnLst/>
            <a:rect l="l" t="t" r="r" b="b"/>
            <a:pathLst>
              <a:path w="494030" h="6350">
                <a:moveTo>
                  <a:pt x="0" y="6197"/>
                </a:moveTo>
                <a:lnTo>
                  <a:pt x="493636" y="6197"/>
                </a:lnTo>
                <a:lnTo>
                  <a:pt x="493636" y="0"/>
                </a:lnTo>
                <a:lnTo>
                  <a:pt x="0" y="0"/>
                </a:lnTo>
                <a:lnTo>
                  <a:pt x="0" y="6197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40004" y="5066956"/>
            <a:ext cx="494030" cy="90805"/>
          </a:xfrm>
          <a:custGeom>
            <a:avLst/>
            <a:gdLst/>
            <a:ahLst/>
            <a:cxnLst/>
            <a:rect l="l" t="t" r="r" b="b"/>
            <a:pathLst>
              <a:path w="494030" h="90804">
                <a:moveTo>
                  <a:pt x="0" y="90512"/>
                </a:moveTo>
                <a:lnTo>
                  <a:pt x="493636" y="90512"/>
                </a:lnTo>
                <a:lnTo>
                  <a:pt x="493636" y="0"/>
                </a:lnTo>
                <a:lnTo>
                  <a:pt x="0" y="0"/>
                </a:lnTo>
                <a:lnTo>
                  <a:pt x="0" y="90512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40004" y="5077472"/>
            <a:ext cx="494030" cy="28575"/>
          </a:xfrm>
          <a:custGeom>
            <a:avLst/>
            <a:gdLst/>
            <a:ahLst/>
            <a:cxnLst/>
            <a:rect l="l" t="t" r="r" b="b"/>
            <a:pathLst>
              <a:path w="494030" h="28575">
                <a:moveTo>
                  <a:pt x="0" y="28409"/>
                </a:moveTo>
                <a:lnTo>
                  <a:pt x="493636" y="28409"/>
                </a:lnTo>
                <a:lnTo>
                  <a:pt x="493636" y="0"/>
                </a:lnTo>
                <a:lnTo>
                  <a:pt x="0" y="0"/>
                </a:lnTo>
                <a:lnTo>
                  <a:pt x="0" y="28409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1123467" y="5040185"/>
            <a:ext cx="36195" cy="139700"/>
          </a:xfrm>
          <a:custGeom>
            <a:avLst/>
            <a:gdLst/>
            <a:ahLst/>
            <a:cxnLst/>
            <a:rect l="l" t="t" r="r" b="b"/>
            <a:pathLst>
              <a:path w="36194" h="139700">
                <a:moveTo>
                  <a:pt x="0" y="139420"/>
                </a:moveTo>
                <a:lnTo>
                  <a:pt x="35852" y="139420"/>
                </a:lnTo>
                <a:lnTo>
                  <a:pt x="35852" y="0"/>
                </a:lnTo>
                <a:lnTo>
                  <a:pt x="0" y="0"/>
                </a:lnTo>
                <a:lnTo>
                  <a:pt x="0" y="13942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123467" y="5048262"/>
            <a:ext cx="36195" cy="122555"/>
          </a:xfrm>
          <a:custGeom>
            <a:avLst/>
            <a:gdLst/>
            <a:ahLst/>
            <a:cxnLst/>
            <a:rect l="l" t="t" r="r" b="b"/>
            <a:pathLst>
              <a:path w="36194" h="122554">
                <a:moveTo>
                  <a:pt x="0" y="122046"/>
                </a:moveTo>
                <a:lnTo>
                  <a:pt x="35852" y="122046"/>
                </a:lnTo>
                <a:lnTo>
                  <a:pt x="35852" y="0"/>
                </a:lnTo>
                <a:lnTo>
                  <a:pt x="0" y="0"/>
                </a:lnTo>
                <a:lnTo>
                  <a:pt x="0" y="122046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123467" y="5053800"/>
            <a:ext cx="36195" cy="27305"/>
          </a:xfrm>
          <a:custGeom>
            <a:avLst/>
            <a:gdLst/>
            <a:ahLst/>
            <a:cxnLst/>
            <a:rect l="l" t="t" r="r" b="b"/>
            <a:pathLst>
              <a:path w="36194" h="27304">
                <a:moveTo>
                  <a:pt x="35852" y="26924"/>
                </a:moveTo>
                <a:lnTo>
                  <a:pt x="0" y="26924"/>
                </a:lnTo>
                <a:lnTo>
                  <a:pt x="0" y="0"/>
                </a:lnTo>
                <a:lnTo>
                  <a:pt x="35852" y="0"/>
                </a:lnTo>
                <a:lnTo>
                  <a:pt x="35852" y="26924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161987" y="5040195"/>
            <a:ext cx="0" cy="139700"/>
          </a:xfrm>
          <a:custGeom>
            <a:avLst/>
            <a:gdLst/>
            <a:ahLst/>
            <a:cxnLst/>
            <a:rect l="l" t="t" r="r" b="b"/>
            <a:pathLst>
              <a:path h="139700">
                <a:moveTo>
                  <a:pt x="0" y="0"/>
                </a:moveTo>
                <a:lnTo>
                  <a:pt x="0" y="139420"/>
                </a:lnTo>
              </a:path>
            </a:pathLst>
          </a:custGeom>
          <a:ln w="5308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120823" y="5040186"/>
            <a:ext cx="0" cy="139700"/>
          </a:xfrm>
          <a:custGeom>
            <a:avLst/>
            <a:gdLst/>
            <a:ahLst/>
            <a:cxnLst/>
            <a:rect l="l" t="t" r="r" b="b"/>
            <a:pathLst>
              <a:path h="139700">
                <a:moveTo>
                  <a:pt x="0" y="0"/>
                </a:moveTo>
                <a:lnTo>
                  <a:pt x="0" y="139433"/>
                </a:lnTo>
              </a:path>
            </a:pathLst>
          </a:custGeom>
          <a:ln w="5321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540004" y="4124718"/>
            <a:ext cx="4248150" cy="2282190"/>
          </a:xfrm>
          <a:custGeom>
            <a:avLst/>
            <a:gdLst/>
            <a:ahLst/>
            <a:cxnLst/>
            <a:rect l="l" t="t" r="r" b="b"/>
            <a:pathLst>
              <a:path w="4248150" h="2282190">
                <a:moveTo>
                  <a:pt x="0" y="2282113"/>
                </a:moveTo>
                <a:lnTo>
                  <a:pt x="4247997" y="2282113"/>
                </a:lnTo>
                <a:lnTo>
                  <a:pt x="4247997" y="0"/>
                </a:lnTo>
                <a:lnTo>
                  <a:pt x="0" y="0"/>
                </a:lnTo>
                <a:lnTo>
                  <a:pt x="0" y="2282113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66374" y="7122527"/>
            <a:ext cx="1276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10" dirty="0">
                <a:solidFill>
                  <a:srgbClr val="706F6F"/>
                </a:solidFill>
                <a:latin typeface="Calibri"/>
                <a:cs typeface="Calibri"/>
              </a:rPr>
              <a:t>11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27999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0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0" y="0"/>
                </a:moveTo>
                <a:lnTo>
                  <a:pt x="345600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7300" y="2829155"/>
            <a:ext cx="42741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Вариант </a:t>
            </a:r>
            <a:r>
              <a:rPr sz="900" b="1" dirty="0">
                <a:latin typeface="Arial"/>
                <a:cs typeface="Arial"/>
              </a:rPr>
              <a:t>3. </a:t>
            </a:r>
            <a:r>
              <a:rPr sz="900" spc="-15" dirty="0">
                <a:latin typeface="Arial"/>
                <a:cs typeface="Arial"/>
              </a:rPr>
              <a:t>Для </a:t>
            </a:r>
            <a:r>
              <a:rPr sz="900" spc="-20" dirty="0">
                <a:latin typeface="Arial"/>
                <a:cs typeface="Arial"/>
              </a:rPr>
              <a:t>глинистых </a:t>
            </a:r>
            <a:r>
              <a:rPr sz="900" spc="-10" dirty="0">
                <a:latin typeface="Arial"/>
                <a:cs typeface="Arial"/>
              </a:rPr>
              <a:t>грунтов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dirty="0">
                <a:latin typeface="Arial"/>
                <a:cs typeface="Arial"/>
              </a:rPr>
              <a:t>низком </a:t>
            </a:r>
            <a:r>
              <a:rPr sz="900" spc="-15" dirty="0">
                <a:latin typeface="Arial"/>
                <a:cs typeface="Arial"/>
              </a:rPr>
              <a:t>уровне грунтовых </a:t>
            </a:r>
            <a:r>
              <a:rPr sz="900" spc="-20" dirty="0">
                <a:latin typeface="Arial"/>
                <a:cs typeface="Arial"/>
              </a:rPr>
              <a:t>вод </a:t>
            </a:r>
            <a:r>
              <a:rPr sz="900" spc="-10" dirty="0">
                <a:latin typeface="Arial"/>
                <a:cs typeface="Arial"/>
              </a:rPr>
              <a:t>1м </a:t>
            </a:r>
            <a:r>
              <a:rPr sz="900" spc="-20" dirty="0">
                <a:latin typeface="Arial"/>
                <a:cs typeface="Arial"/>
              </a:rPr>
              <a:t>и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ниже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00" y="5140530"/>
            <a:ext cx="42354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Вариант </a:t>
            </a:r>
            <a:r>
              <a:rPr sz="900" b="1" dirty="0">
                <a:latin typeface="Arial"/>
                <a:cs typeface="Arial"/>
              </a:rPr>
              <a:t>4. </a:t>
            </a:r>
            <a:r>
              <a:rPr sz="900" spc="-15" dirty="0">
                <a:latin typeface="Arial"/>
                <a:cs typeface="Arial"/>
              </a:rPr>
              <a:t>Для </a:t>
            </a:r>
            <a:r>
              <a:rPr sz="900" spc="-10" dirty="0">
                <a:latin typeface="Arial"/>
                <a:cs typeface="Arial"/>
              </a:rPr>
              <a:t>установки </a:t>
            </a:r>
            <a:r>
              <a:rPr sz="900" spc="-15" dirty="0">
                <a:latin typeface="Arial"/>
                <a:cs typeface="Arial"/>
              </a:rPr>
              <a:t>в почву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5" dirty="0">
                <a:latin typeface="Arial"/>
                <a:cs typeface="Arial"/>
              </a:rPr>
              <a:t>высоким </a:t>
            </a:r>
            <a:r>
              <a:rPr sz="900" spc="-15" dirty="0">
                <a:latin typeface="Arial"/>
                <a:cs typeface="Arial"/>
              </a:rPr>
              <a:t>уровнем грунтовых </a:t>
            </a:r>
            <a:r>
              <a:rPr sz="900" spc="-20" dirty="0">
                <a:latin typeface="Arial"/>
                <a:cs typeface="Arial"/>
              </a:rPr>
              <a:t>вод </a:t>
            </a:r>
            <a:r>
              <a:rPr sz="900" spc="-30" dirty="0">
                <a:latin typeface="Arial"/>
                <a:cs typeface="Arial"/>
              </a:rPr>
              <a:t>выше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1,5м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6816" y="543191"/>
            <a:ext cx="4248010" cy="630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6816" y="989265"/>
            <a:ext cx="4248010" cy="17043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50567" y="953820"/>
            <a:ext cx="504532" cy="717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80424" y="98953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945" y="0"/>
                </a:lnTo>
              </a:path>
            </a:pathLst>
          </a:custGeom>
          <a:ln w="529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51831" y="953820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529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86190" y="98953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234" y="0"/>
                </a:lnTo>
              </a:path>
            </a:pathLst>
          </a:custGeom>
          <a:ln w="16141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62550" y="953820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16141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03323" y="989539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>
                <a:moveTo>
                  <a:pt x="0" y="0"/>
                </a:moveTo>
                <a:lnTo>
                  <a:pt x="82867" y="0"/>
                </a:lnTo>
              </a:path>
            </a:pathLst>
          </a:custGeom>
          <a:ln w="42417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91830" y="953820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42417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13039" y="989539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284" y="0"/>
                </a:lnTo>
              </a:path>
            </a:pathLst>
          </a:custGeom>
          <a:ln w="71437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53768" y="953820"/>
            <a:ext cx="47625" cy="71755"/>
          </a:xfrm>
          <a:custGeom>
            <a:avLst/>
            <a:gdLst/>
            <a:ahLst/>
            <a:cxnLst/>
            <a:rect l="l" t="t" r="r" b="b"/>
            <a:pathLst>
              <a:path w="47625" h="71755">
                <a:moveTo>
                  <a:pt x="0" y="71437"/>
                </a:moveTo>
                <a:lnTo>
                  <a:pt x="47129" y="71437"/>
                </a:lnTo>
                <a:lnTo>
                  <a:pt x="47129" y="0"/>
                </a:lnTo>
                <a:lnTo>
                  <a:pt x="0" y="0"/>
                </a:lnTo>
                <a:lnTo>
                  <a:pt x="0" y="71437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9191" y="951481"/>
            <a:ext cx="507365" cy="0"/>
          </a:xfrm>
          <a:custGeom>
            <a:avLst/>
            <a:gdLst/>
            <a:ahLst/>
            <a:cxnLst/>
            <a:rect l="l" t="t" r="r" b="b"/>
            <a:pathLst>
              <a:path w="507364">
                <a:moveTo>
                  <a:pt x="0" y="0"/>
                </a:moveTo>
                <a:lnTo>
                  <a:pt x="507187" y="0"/>
                </a:lnTo>
              </a:path>
            </a:pathLst>
          </a:custGeom>
          <a:ln w="4673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11338" y="1025258"/>
            <a:ext cx="117475" cy="239395"/>
          </a:xfrm>
          <a:custGeom>
            <a:avLst/>
            <a:gdLst/>
            <a:ahLst/>
            <a:cxnLst/>
            <a:rect l="l" t="t" r="r" b="b"/>
            <a:pathLst>
              <a:path w="117475" h="239394">
                <a:moveTo>
                  <a:pt x="0" y="238925"/>
                </a:moveTo>
                <a:lnTo>
                  <a:pt x="116928" y="238925"/>
                </a:lnTo>
                <a:lnTo>
                  <a:pt x="116928" y="0"/>
                </a:lnTo>
                <a:lnTo>
                  <a:pt x="0" y="0"/>
                </a:lnTo>
                <a:lnTo>
                  <a:pt x="0" y="238925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51725" y="1025258"/>
            <a:ext cx="15240" cy="239395"/>
          </a:xfrm>
          <a:custGeom>
            <a:avLst/>
            <a:gdLst/>
            <a:ahLst/>
            <a:cxnLst/>
            <a:rect l="l" t="t" r="r" b="b"/>
            <a:pathLst>
              <a:path w="15240" h="239394">
                <a:moveTo>
                  <a:pt x="0" y="238925"/>
                </a:moveTo>
                <a:lnTo>
                  <a:pt x="14617" y="238925"/>
                </a:lnTo>
                <a:lnTo>
                  <a:pt x="14617" y="0"/>
                </a:lnTo>
                <a:lnTo>
                  <a:pt x="0" y="0"/>
                </a:lnTo>
                <a:lnTo>
                  <a:pt x="0" y="238925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01064" y="1025258"/>
            <a:ext cx="110489" cy="239395"/>
          </a:xfrm>
          <a:custGeom>
            <a:avLst/>
            <a:gdLst/>
            <a:ahLst/>
            <a:cxnLst/>
            <a:rect l="l" t="t" r="r" b="b"/>
            <a:pathLst>
              <a:path w="110490" h="239394">
                <a:moveTo>
                  <a:pt x="0" y="238925"/>
                </a:moveTo>
                <a:lnTo>
                  <a:pt x="110274" y="238925"/>
                </a:lnTo>
                <a:lnTo>
                  <a:pt x="110274" y="0"/>
                </a:lnTo>
                <a:lnTo>
                  <a:pt x="0" y="0"/>
                </a:lnTo>
                <a:lnTo>
                  <a:pt x="0" y="238925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66342" y="1025258"/>
            <a:ext cx="17780" cy="239395"/>
          </a:xfrm>
          <a:custGeom>
            <a:avLst/>
            <a:gdLst/>
            <a:ahLst/>
            <a:cxnLst/>
            <a:rect l="l" t="t" r="r" b="b"/>
            <a:pathLst>
              <a:path w="17780" h="239394">
                <a:moveTo>
                  <a:pt x="0" y="238925"/>
                </a:moveTo>
                <a:lnTo>
                  <a:pt x="17348" y="238925"/>
                </a:lnTo>
                <a:lnTo>
                  <a:pt x="17348" y="0"/>
                </a:lnTo>
                <a:lnTo>
                  <a:pt x="0" y="0"/>
                </a:lnTo>
                <a:lnTo>
                  <a:pt x="0" y="238925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99502" y="1025258"/>
            <a:ext cx="101600" cy="239395"/>
          </a:xfrm>
          <a:custGeom>
            <a:avLst/>
            <a:gdLst/>
            <a:ahLst/>
            <a:cxnLst/>
            <a:rect l="l" t="t" r="r" b="b"/>
            <a:pathLst>
              <a:path w="101600" h="239394">
                <a:moveTo>
                  <a:pt x="0" y="238925"/>
                </a:moveTo>
                <a:lnTo>
                  <a:pt x="101561" y="238925"/>
                </a:lnTo>
                <a:lnTo>
                  <a:pt x="101561" y="0"/>
                </a:lnTo>
                <a:lnTo>
                  <a:pt x="0" y="0"/>
                </a:lnTo>
                <a:lnTo>
                  <a:pt x="0" y="238925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83691" y="1025258"/>
            <a:ext cx="17145" cy="239395"/>
          </a:xfrm>
          <a:custGeom>
            <a:avLst/>
            <a:gdLst/>
            <a:ahLst/>
            <a:cxnLst/>
            <a:rect l="l" t="t" r="r" b="b"/>
            <a:pathLst>
              <a:path w="17144" h="239394">
                <a:moveTo>
                  <a:pt x="0" y="238925"/>
                </a:moveTo>
                <a:lnTo>
                  <a:pt x="16840" y="238925"/>
                </a:lnTo>
                <a:lnTo>
                  <a:pt x="16840" y="0"/>
                </a:lnTo>
                <a:lnTo>
                  <a:pt x="0" y="0"/>
                </a:lnTo>
                <a:lnTo>
                  <a:pt x="0" y="238925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00531" y="1025258"/>
            <a:ext cx="99060" cy="239395"/>
          </a:xfrm>
          <a:custGeom>
            <a:avLst/>
            <a:gdLst/>
            <a:ahLst/>
            <a:cxnLst/>
            <a:rect l="l" t="t" r="r" b="b"/>
            <a:pathLst>
              <a:path w="99059" h="239394">
                <a:moveTo>
                  <a:pt x="0" y="238925"/>
                </a:moveTo>
                <a:lnTo>
                  <a:pt x="98971" y="238925"/>
                </a:lnTo>
                <a:lnTo>
                  <a:pt x="98971" y="0"/>
                </a:lnTo>
                <a:lnTo>
                  <a:pt x="0" y="0"/>
                </a:lnTo>
                <a:lnTo>
                  <a:pt x="0" y="238925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29544" y="1025258"/>
            <a:ext cx="0" cy="239395"/>
          </a:xfrm>
          <a:custGeom>
            <a:avLst/>
            <a:gdLst/>
            <a:ahLst/>
            <a:cxnLst/>
            <a:rect l="l" t="t" r="r" b="b"/>
            <a:pathLst>
              <a:path h="239394">
                <a:moveTo>
                  <a:pt x="0" y="0"/>
                </a:moveTo>
                <a:lnTo>
                  <a:pt x="0" y="238925"/>
                </a:lnTo>
              </a:path>
            </a:pathLst>
          </a:custGeom>
          <a:ln w="204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37132" y="953820"/>
            <a:ext cx="504532" cy="717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66989" y="98953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946" y="0"/>
                </a:lnTo>
              </a:path>
            </a:pathLst>
          </a:custGeom>
          <a:ln w="529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38396" y="953820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529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2755" y="989539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>
                <a:moveTo>
                  <a:pt x="0" y="0"/>
                </a:moveTo>
                <a:lnTo>
                  <a:pt x="94233" y="0"/>
                </a:lnTo>
              </a:path>
            </a:pathLst>
          </a:custGeom>
          <a:ln w="16129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49108" y="953820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16129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89862" y="989539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2892" y="0"/>
                </a:lnTo>
              </a:path>
            </a:pathLst>
          </a:custGeom>
          <a:ln w="42405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78376" y="953820"/>
            <a:ext cx="0" cy="71755"/>
          </a:xfrm>
          <a:custGeom>
            <a:avLst/>
            <a:gdLst/>
            <a:ahLst/>
            <a:cxnLst/>
            <a:rect l="l" t="t" r="r" b="b"/>
            <a:pathLst>
              <a:path h="71755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42405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99578" y="989539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284" y="0"/>
                </a:lnTo>
              </a:path>
            </a:pathLst>
          </a:custGeom>
          <a:ln w="71437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40333" y="953820"/>
            <a:ext cx="47625" cy="71755"/>
          </a:xfrm>
          <a:custGeom>
            <a:avLst/>
            <a:gdLst/>
            <a:ahLst/>
            <a:cxnLst/>
            <a:rect l="l" t="t" r="r" b="b"/>
            <a:pathLst>
              <a:path w="47625" h="71755">
                <a:moveTo>
                  <a:pt x="0" y="71437"/>
                </a:moveTo>
                <a:lnTo>
                  <a:pt x="47129" y="71437"/>
                </a:lnTo>
                <a:lnTo>
                  <a:pt x="47129" y="0"/>
                </a:lnTo>
                <a:lnTo>
                  <a:pt x="0" y="0"/>
                </a:lnTo>
                <a:lnTo>
                  <a:pt x="0" y="71437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35754" y="951481"/>
            <a:ext cx="507365" cy="0"/>
          </a:xfrm>
          <a:custGeom>
            <a:avLst/>
            <a:gdLst/>
            <a:ahLst/>
            <a:cxnLst/>
            <a:rect l="l" t="t" r="r" b="b"/>
            <a:pathLst>
              <a:path w="507365">
                <a:moveTo>
                  <a:pt x="0" y="0"/>
                </a:moveTo>
                <a:lnTo>
                  <a:pt x="507174" y="0"/>
                </a:lnTo>
              </a:path>
            </a:pathLst>
          </a:custGeom>
          <a:ln w="4673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92606" y="1264183"/>
            <a:ext cx="1506931" cy="9554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422457" y="1464209"/>
            <a:ext cx="131504" cy="1314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37011" y="1484249"/>
            <a:ext cx="0" cy="67945"/>
          </a:xfrm>
          <a:custGeom>
            <a:avLst/>
            <a:gdLst/>
            <a:ahLst/>
            <a:cxnLst/>
            <a:rect l="l" t="t" r="r" b="b"/>
            <a:pathLst>
              <a:path h="67944">
                <a:moveTo>
                  <a:pt x="0" y="0"/>
                </a:moveTo>
                <a:lnTo>
                  <a:pt x="0" y="67627"/>
                </a:lnTo>
              </a:path>
            </a:pathLst>
          </a:custGeom>
          <a:ln w="11582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14316" y="998207"/>
            <a:ext cx="24765" cy="466090"/>
          </a:xfrm>
          <a:custGeom>
            <a:avLst/>
            <a:gdLst/>
            <a:ahLst/>
            <a:cxnLst/>
            <a:rect l="l" t="t" r="r" b="b"/>
            <a:pathLst>
              <a:path w="24764" h="466090">
                <a:moveTo>
                  <a:pt x="0" y="466001"/>
                </a:moveTo>
                <a:lnTo>
                  <a:pt x="24599" y="466001"/>
                </a:lnTo>
                <a:lnTo>
                  <a:pt x="24599" y="0"/>
                </a:lnTo>
                <a:lnTo>
                  <a:pt x="0" y="0"/>
                </a:lnTo>
                <a:lnTo>
                  <a:pt x="0" y="466001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37494" y="998207"/>
            <a:ext cx="10795" cy="466090"/>
          </a:xfrm>
          <a:custGeom>
            <a:avLst/>
            <a:gdLst/>
            <a:ahLst/>
            <a:cxnLst/>
            <a:rect l="l" t="t" r="r" b="b"/>
            <a:pathLst>
              <a:path w="10795" h="466090">
                <a:moveTo>
                  <a:pt x="0" y="466001"/>
                </a:moveTo>
                <a:lnTo>
                  <a:pt x="10287" y="466001"/>
                </a:lnTo>
                <a:lnTo>
                  <a:pt x="10287" y="0"/>
                </a:lnTo>
                <a:lnTo>
                  <a:pt x="0" y="0"/>
                </a:lnTo>
                <a:lnTo>
                  <a:pt x="0" y="466001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47781" y="998207"/>
            <a:ext cx="66675" cy="466090"/>
          </a:xfrm>
          <a:custGeom>
            <a:avLst/>
            <a:gdLst/>
            <a:ahLst/>
            <a:cxnLst/>
            <a:rect l="l" t="t" r="r" b="b"/>
            <a:pathLst>
              <a:path w="66675" h="466090">
                <a:moveTo>
                  <a:pt x="0" y="466001"/>
                </a:moveTo>
                <a:lnTo>
                  <a:pt x="66535" y="466001"/>
                </a:lnTo>
                <a:lnTo>
                  <a:pt x="66535" y="0"/>
                </a:lnTo>
                <a:lnTo>
                  <a:pt x="0" y="0"/>
                </a:lnTo>
                <a:lnTo>
                  <a:pt x="0" y="466001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454728" y="998207"/>
            <a:ext cx="20320" cy="466090"/>
          </a:xfrm>
          <a:custGeom>
            <a:avLst/>
            <a:gdLst/>
            <a:ahLst/>
            <a:cxnLst/>
            <a:rect l="l" t="t" r="r" b="b"/>
            <a:pathLst>
              <a:path w="20320" h="466090">
                <a:moveTo>
                  <a:pt x="0" y="465988"/>
                </a:moveTo>
                <a:lnTo>
                  <a:pt x="19735" y="465988"/>
                </a:lnTo>
                <a:lnTo>
                  <a:pt x="19735" y="0"/>
                </a:lnTo>
                <a:lnTo>
                  <a:pt x="0" y="0"/>
                </a:lnTo>
                <a:lnTo>
                  <a:pt x="0" y="465988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437529" y="969495"/>
            <a:ext cx="101600" cy="18415"/>
          </a:xfrm>
          <a:custGeom>
            <a:avLst/>
            <a:gdLst/>
            <a:ahLst/>
            <a:cxnLst/>
            <a:rect l="l" t="t" r="r" b="b"/>
            <a:pathLst>
              <a:path w="101600" h="18415">
                <a:moveTo>
                  <a:pt x="95897" y="0"/>
                </a:moveTo>
                <a:lnTo>
                  <a:pt x="5460" y="0"/>
                </a:lnTo>
                <a:lnTo>
                  <a:pt x="0" y="17818"/>
                </a:lnTo>
                <a:lnTo>
                  <a:pt x="101358" y="17818"/>
                </a:lnTo>
                <a:lnTo>
                  <a:pt x="95897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447811" y="969495"/>
            <a:ext cx="66675" cy="18415"/>
          </a:xfrm>
          <a:custGeom>
            <a:avLst/>
            <a:gdLst/>
            <a:ahLst/>
            <a:cxnLst/>
            <a:rect l="l" t="t" r="r" b="b"/>
            <a:pathLst>
              <a:path w="66675" h="18415">
                <a:moveTo>
                  <a:pt x="63690" y="0"/>
                </a:moveTo>
                <a:lnTo>
                  <a:pt x="4356" y="0"/>
                </a:lnTo>
                <a:lnTo>
                  <a:pt x="0" y="17818"/>
                </a:lnTo>
                <a:lnTo>
                  <a:pt x="66497" y="17818"/>
                </a:lnTo>
                <a:lnTo>
                  <a:pt x="63690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454747" y="969495"/>
            <a:ext cx="21590" cy="18415"/>
          </a:xfrm>
          <a:custGeom>
            <a:avLst/>
            <a:gdLst/>
            <a:ahLst/>
            <a:cxnLst/>
            <a:rect l="l" t="t" r="r" b="b"/>
            <a:pathLst>
              <a:path w="21589" h="18415">
                <a:moveTo>
                  <a:pt x="21221" y="0"/>
                </a:moveTo>
                <a:lnTo>
                  <a:pt x="3606" y="0"/>
                </a:lnTo>
                <a:lnTo>
                  <a:pt x="0" y="17818"/>
                </a:lnTo>
                <a:lnTo>
                  <a:pt x="19735" y="17818"/>
                </a:lnTo>
                <a:lnTo>
                  <a:pt x="21221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420621" y="1039531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495" y="0"/>
                </a:lnTo>
              </a:path>
            </a:pathLst>
          </a:custGeom>
          <a:ln w="5003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420615" y="1000711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495" y="0"/>
                </a:lnTo>
              </a:path>
            </a:pathLst>
          </a:custGeom>
          <a:ln w="5016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387532" y="860158"/>
            <a:ext cx="198120" cy="34925"/>
          </a:xfrm>
          <a:custGeom>
            <a:avLst/>
            <a:gdLst/>
            <a:ahLst/>
            <a:cxnLst/>
            <a:rect l="l" t="t" r="r" b="b"/>
            <a:pathLst>
              <a:path w="198120" h="34925">
                <a:moveTo>
                  <a:pt x="101574" y="0"/>
                </a:moveTo>
                <a:lnTo>
                  <a:pt x="95402" y="0"/>
                </a:lnTo>
                <a:lnTo>
                  <a:pt x="0" y="34759"/>
                </a:lnTo>
                <a:lnTo>
                  <a:pt x="197675" y="34759"/>
                </a:lnTo>
                <a:lnTo>
                  <a:pt x="101574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529518" y="930579"/>
            <a:ext cx="0" cy="67945"/>
          </a:xfrm>
          <a:custGeom>
            <a:avLst/>
            <a:gdLst/>
            <a:ahLst/>
            <a:cxnLst/>
            <a:rect l="l" t="t" r="r" b="b"/>
            <a:pathLst>
              <a:path h="67944">
                <a:moveTo>
                  <a:pt x="0" y="0"/>
                </a:moveTo>
                <a:lnTo>
                  <a:pt x="0" y="67627"/>
                </a:lnTo>
              </a:path>
            </a:pathLst>
          </a:custGeom>
          <a:ln w="11569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435163" y="930579"/>
            <a:ext cx="0" cy="67945"/>
          </a:xfrm>
          <a:custGeom>
            <a:avLst/>
            <a:gdLst/>
            <a:ahLst/>
            <a:cxnLst/>
            <a:rect l="l" t="t" r="r" b="b"/>
            <a:pathLst>
              <a:path h="67944">
                <a:moveTo>
                  <a:pt x="0" y="0"/>
                </a:moveTo>
                <a:lnTo>
                  <a:pt x="0" y="67627"/>
                </a:lnTo>
              </a:path>
            </a:pathLst>
          </a:custGeom>
          <a:ln w="11569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440948" y="930579"/>
            <a:ext cx="74930" cy="67945"/>
          </a:xfrm>
          <a:custGeom>
            <a:avLst/>
            <a:gdLst/>
            <a:ahLst/>
            <a:cxnLst/>
            <a:rect l="l" t="t" r="r" b="b"/>
            <a:pathLst>
              <a:path w="74929" h="67944">
                <a:moveTo>
                  <a:pt x="74752" y="0"/>
                </a:moveTo>
                <a:lnTo>
                  <a:pt x="0" y="0"/>
                </a:lnTo>
                <a:lnTo>
                  <a:pt x="0" y="67627"/>
                </a:lnTo>
                <a:lnTo>
                  <a:pt x="74752" y="67627"/>
                </a:lnTo>
                <a:lnTo>
                  <a:pt x="74752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448746" y="930579"/>
            <a:ext cx="22225" cy="67945"/>
          </a:xfrm>
          <a:custGeom>
            <a:avLst/>
            <a:gdLst/>
            <a:ahLst/>
            <a:cxnLst/>
            <a:rect l="l" t="t" r="r" b="b"/>
            <a:pathLst>
              <a:path w="22225" h="67944">
                <a:moveTo>
                  <a:pt x="22186" y="0"/>
                </a:moveTo>
                <a:lnTo>
                  <a:pt x="0" y="0"/>
                </a:lnTo>
                <a:lnTo>
                  <a:pt x="0" y="67627"/>
                </a:lnTo>
                <a:lnTo>
                  <a:pt x="22186" y="67627"/>
                </a:lnTo>
                <a:lnTo>
                  <a:pt x="22186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420628" y="1020127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483" y="0"/>
                </a:lnTo>
              </a:path>
            </a:pathLst>
          </a:custGeom>
          <a:ln w="33807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33963" y="1003211"/>
            <a:ext cx="86360" cy="34290"/>
          </a:xfrm>
          <a:custGeom>
            <a:avLst/>
            <a:gdLst/>
            <a:ahLst/>
            <a:cxnLst/>
            <a:rect l="l" t="t" r="r" b="b"/>
            <a:pathLst>
              <a:path w="86360" h="34290">
                <a:moveTo>
                  <a:pt x="0" y="33807"/>
                </a:moveTo>
                <a:lnTo>
                  <a:pt x="86258" y="33807"/>
                </a:lnTo>
                <a:lnTo>
                  <a:pt x="86258" y="0"/>
                </a:lnTo>
                <a:lnTo>
                  <a:pt x="0" y="0"/>
                </a:lnTo>
                <a:lnTo>
                  <a:pt x="0" y="33807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442955" y="1003211"/>
            <a:ext cx="26034" cy="34290"/>
          </a:xfrm>
          <a:custGeom>
            <a:avLst/>
            <a:gdLst/>
            <a:ahLst/>
            <a:cxnLst/>
            <a:rect l="l" t="t" r="r" b="b"/>
            <a:pathLst>
              <a:path w="26035" h="34290">
                <a:moveTo>
                  <a:pt x="25603" y="0"/>
                </a:moveTo>
                <a:lnTo>
                  <a:pt x="0" y="0"/>
                </a:lnTo>
                <a:lnTo>
                  <a:pt x="0" y="33807"/>
                </a:lnTo>
                <a:lnTo>
                  <a:pt x="25603" y="33807"/>
                </a:lnTo>
                <a:lnTo>
                  <a:pt x="25603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420619" y="894915"/>
            <a:ext cx="132080" cy="36195"/>
          </a:xfrm>
          <a:custGeom>
            <a:avLst/>
            <a:gdLst/>
            <a:ahLst/>
            <a:cxnLst/>
            <a:rect l="l" t="t" r="r" b="b"/>
            <a:pathLst>
              <a:path w="132079" h="36194">
                <a:moveTo>
                  <a:pt x="6083" y="0"/>
                </a:moveTo>
                <a:lnTo>
                  <a:pt x="0" y="0"/>
                </a:lnTo>
                <a:lnTo>
                  <a:pt x="0" y="35661"/>
                </a:lnTo>
                <a:lnTo>
                  <a:pt x="131483" y="35661"/>
                </a:lnTo>
                <a:lnTo>
                  <a:pt x="131483" y="29514"/>
                </a:lnTo>
                <a:lnTo>
                  <a:pt x="7099" y="29514"/>
                </a:lnTo>
                <a:lnTo>
                  <a:pt x="6083" y="28511"/>
                </a:lnTo>
                <a:lnTo>
                  <a:pt x="6083" y="0"/>
                </a:lnTo>
                <a:close/>
              </a:path>
              <a:path w="132079" h="36194">
                <a:moveTo>
                  <a:pt x="15671" y="0"/>
                </a:moveTo>
                <a:lnTo>
                  <a:pt x="10591" y="0"/>
                </a:lnTo>
                <a:lnTo>
                  <a:pt x="10591" y="28511"/>
                </a:lnTo>
                <a:lnTo>
                  <a:pt x="9575" y="29514"/>
                </a:lnTo>
                <a:lnTo>
                  <a:pt x="16903" y="29514"/>
                </a:lnTo>
                <a:lnTo>
                  <a:pt x="15671" y="28270"/>
                </a:lnTo>
                <a:lnTo>
                  <a:pt x="15671" y="0"/>
                </a:lnTo>
                <a:close/>
              </a:path>
              <a:path w="132079" h="36194">
                <a:moveTo>
                  <a:pt x="30467" y="0"/>
                </a:moveTo>
                <a:lnTo>
                  <a:pt x="21183" y="0"/>
                </a:lnTo>
                <a:lnTo>
                  <a:pt x="21183" y="28270"/>
                </a:lnTo>
                <a:lnTo>
                  <a:pt x="19939" y="29514"/>
                </a:lnTo>
                <a:lnTo>
                  <a:pt x="32004" y="29514"/>
                </a:lnTo>
                <a:lnTo>
                  <a:pt x="30467" y="27978"/>
                </a:lnTo>
                <a:lnTo>
                  <a:pt x="30467" y="0"/>
                </a:lnTo>
                <a:close/>
              </a:path>
              <a:path w="132079" h="36194">
                <a:moveTo>
                  <a:pt x="49339" y="0"/>
                </a:moveTo>
                <a:lnTo>
                  <a:pt x="37287" y="0"/>
                </a:lnTo>
                <a:lnTo>
                  <a:pt x="37287" y="27978"/>
                </a:lnTo>
                <a:lnTo>
                  <a:pt x="35763" y="29514"/>
                </a:lnTo>
                <a:lnTo>
                  <a:pt x="51269" y="29514"/>
                </a:lnTo>
                <a:lnTo>
                  <a:pt x="49339" y="27597"/>
                </a:lnTo>
                <a:lnTo>
                  <a:pt x="49339" y="0"/>
                </a:lnTo>
                <a:close/>
              </a:path>
              <a:path w="132079" h="36194">
                <a:moveTo>
                  <a:pt x="70904" y="0"/>
                </a:moveTo>
                <a:lnTo>
                  <a:pt x="57912" y="0"/>
                </a:lnTo>
                <a:lnTo>
                  <a:pt x="57912" y="27597"/>
                </a:lnTo>
                <a:lnTo>
                  <a:pt x="55981" y="29514"/>
                </a:lnTo>
                <a:lnTo>
                  <a:pt x="72821" y="29514"/>
                </a:lnTo>
                <a:lnTo>
                  <a:pt x="70904" y="27597"/>
                </a:lnTo>
                <a:lnTo>
                  <a:pt x="70904" y="0"/>
                </a:lnTo>
                <a:close/>
              </a:path>
              <a:path w="132079" h="36194">
                <a:moveTo>
                  <a:pt x="91503" y="0"/>
                </a:moveTo>
                <a:lnTo>
                  <a:pt x="79463" y="0"/>
                </a:lnTo>
                <a:lnTo>
                  <a:pt x="79463" y="27597"/>
                </a:lnTo>
                <a:lnTo>
                  <a:pt x="77546" y="29514"/>
                </a:lnTo>
                <a:lnTo>
                  <a:pt x="93052" y="29514"/>
                </a:lnTo>
                <a:lnTo>
                  <a:pt x="91503" y="27978"/>
                </a:lnTo>
                <a:lnTo>
                  <a:pt x="91503" y="0"/>
                </a:lnTo>
                <a:close/>
              </a:path>
              <a:path w="132079" h="36194">
                <a:moveTo>
                  <a:pt x="107619" y="0"/>
                </a:moveTo>
                <a:lnTo>
                  <a:pt x="98336" y="0"/>
                </a:lnTo>
                <a:lnTo>
                  <a:pt x="98336" y="27978"/>
                </a:lnTo>
                <a:lnTo>
                  <a:pt x="96799" y="29514"/>
                </a:lnTo>
                <a:lnTo>
                  <a:pt x="108864" y="29514"/>
                </a:lnTo>
                <a:lnTo>
                  <a:pt x="107619" y="28270"/>
                </a:lnTo>
                <a:lnTo>
                  <a:pt x="107619" y="0"/>
                </a:lnTo>
                <a:close/>
              </a:path>
              <a:path w="132079" h="36194">
                <a:moveTo>
                  <a:pt x="118211" y="0"/>
                </a:moveTo>
                <a:lnTo>
                  <a:pt x="113131" y="0"/>
                </a:lnTo>
                <a:lnTo>
                  <a:pt x="113131" y="28270"/>
                </a:lnTo>
                <a:lnTo>
                  <a:pt x="111899" y="29514"/>
                </a:lnTo>
                <a:lnTo>
                  <a:pt x="119227" y="29514"/>
                </a:lnTo>
                <a:lnTo>
                  <a:pt x="118211" y="28511"/>
                </a:lnTo>
                <a:lnTo>
                  <a:pt x="118211" y="0"/>
                </a:lnTo>
                <a:close/>
              </a:path>
              <a:path w="132079" h="36194">
                <a:moveTo>
                  <a:pt x="131483" y="0"/>
                </a:moveTo>
                <a:lnTo>
                  <a:pt x="122720" y="0"/>
                </a:lnTo>
                <a:lnTo>
                  <a:pt x="122720" y="28511"/>
                </a:lnTo>
                <a:lnTo>
                  <a:pt x="121704" y="29514"/>
                </a:lnTo>
                <a:lnTo>
                  <a:pt x="131483" y="29514"/>
                </a:lnTo>
                <a:lnTo>
                  <a:pt x="131483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36829" y="543179"/>
            <a:ext cx="4248150" cy="2150745"/>
          </a:xfrm>
          <a:custGeom>
            <a:avLst/>
            <a:gdLst/>
            <a:ahLst/>
            <a:cxnLst/>
            <a:rect l="l" t="t" r="r" b="b"/>
            <a:pathLst>
              <a:path w="4248150" h="2150745">
                <a:moveTo>
                  <a:pt x="0" y="2150389"/>
                </a:moveTo>
                <a:lnTo>
                  <a:pt x="4247997" y="2150389"/>
                </a:lnTo>
                <a:lnTo>
                  <a:pt x="4247997" y="0"/>
                </a:lnTo>
                <a:lnTo>
                  <a:pt x="0" y="0"/>
                </a:lnTo>
                <a:lnTo>
                  <a:pt x="0" y="215038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36816" y="3466185"/>
            <a:ext cx="4247997" cy="4692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36816" y="3798206"/>
            <a:ext cx="4247997" cy="12739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439938" y="3771709"/>
            <a:ext cx="375399" cy="534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759788" y="379829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>
                <a:moveTo>
                  <a:pt x="0" y="0"/>
                </a:moveTo>
                <a:lnTo>
                  <a:pt x="56489" y="0"/>
                </a:lnTo>
              </a:path>
            </a:pathLst>
          </a:custGeom>
          <a:ln w="3949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440872" y="37717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149"/>
                </a:lnTo>
              </a:path>
            </a:pathLst>
          </a:custGeom>
          <a:ln w="3949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689658" y="3798296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>
                <a:moveTo>
                  <a:pt x="0" y="0"/>
                </a:moveTo>
                <a:lnTo>
                  <a:pt x="70129" y="0"/>
                </a:lnTo>
              </a:path>
            </a:pathLst>
          </a:custGeom>
          <a:ln w="12001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48847" y="37717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149"/>
                </a:lnTo>
              </a:path>
            </a:pathLst>
          </a:custGeom>
          <a:ln w="12001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627987" y="3798296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0" y="0"/>
                </a:moveTo>
                <a:lnTo>
                  <a:pt x="61671" y="0"/>
                </a:lnTo>
              </a:path>
            </a:pathLst>
          </a:custGeom>
          <a:ln w="31559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470628" y="37717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149"/>
                </a:lnTo>
              </a:path>
            </a:pathLst>
          </a:custGeom>
          <a:ln w="31559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486408" y="3798296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>
                <a:moveTo>
                  <a:pt x="0" y="0"/>
                </a:moveTo>
                <a:lnTo>
                  <a:pt x="141579" y="0"/>
                </a:lnTo>
              </a:path>
            </a:pathLst>
          </a:custGeom>
          <a:ln w="53149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516710" y="3771722"/>
            <a:ext cx="35560" cy="53340"/>
          </a:xfrm>
          <a:custGeom>
            <a:avLst/>
            <a:gdLst/>
            <a:ahLst/>
            <a:cxnLst/>
            <a:rect l="l" t="t" r="r" b="b"/>
            <a:pathLst>
              <a:path w="35559" h="53339">
                <a:moveTo>
                  <a:pt x="0" y="53149"/>
                </a:moveTo>
                <a:lnTo>
                  <a:pt x="35064" y="53149"/>
                </a:lnTo>
                <a:lnTo>
                  <a:pt x="35064" y="0"/>
                </a:lnTo>
                <a:lnTo>
                  <a:pt x="0" y="0"/>
                </a:lnTo>
                <a:lnTo>
                  <a:pt x="0" y="53149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438894" y="3769979"/>
            <a:ext cx="377825" cy="0"/>
          </a:xfrm>
          <a:custGeom>
            <a:avLst/>
            <a:gdLst/>
            <a:ahLst/>
            <a:cxnLst/>
            <a:rect l="l" t="t" r="r" b="b"/>
            <a:pathLst>
              <a:path w="377825">
                <a:moveTo>
                  <a:pt x="0" y="0"/>
                </a:moveTo>
                <a:lnTo>
                  <a:pt x="377393" y="0"/>
                </a:lnTo>
              </a:path>
            </a:pathLst>
          </a:custGeom>
          <a:ln w="3479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87526" y="3824871"/>
            <a:ext cx="86995" cy="177800"/>
          </a:xfrm>
          <a:custGeom>
            <a:avLst/>
            <a:gdLst/>
            <a:ahLst/>
            <a:cxnLst/>
            <a:rect l="l" t="t" r="r" b="b"/>
            <a:pathLst>
              <a:path w="86994" h="177800">
                <a:moveTo>
                  <a:pt x="0" y="177787"/>
                </a:moveTo>
                <a:lnTo>
                  <a:pt x="86982" y="177787"/>
                </a:lnTo>
                <a:lnTo>
                  <a:pt x="86982" y="0"/>
                </a:lnTo>
                <a:lnTo>
                  <a:pt x="0" y="0"/>
                </a:lnTo>
                <a:lnTo>
                  <a:pt x="0" y="177787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19937" y="3824871"/>
            <a:ext cx="11430" cy="177800"/>
          </a:xfrm>
          <a:custGeom>
            <a:avLst/>
            <a:gdLst/>
            <a:ahLst/>
            <a:cxnLst/>
            <a:rect l="l" t="t" r="r" b="b"/>
            <a:pathLst>
              <a:path w="11430" h="177800">
                <a:moveTo>
                  <a:pt x="0" y="177787"/>
                </a:moveTo>
                <a:lnTo>
                  <a:pt x="10883" y="177787"/>
                </a:lnTo>
                <a:lnTo>
                  <a:pt x="10883" y="0"/>
                </a:lnTo>
                <a:lnTo>
                  <a:pt x="0" y="0"/>
                </a:lnTo>
                <a:lnTo>
                  <a:pt x="0" y="177787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05458" y="3824871"/>
            <a:ext cx="82550" cy="177800"/>
          </a:xfrm>
          <a:custGeom>
            <a:avLst/>
            <a:gdLst/>
            <a:ahLst/>
            <a:cxnLst/>
            <a:rect l="l" t="t" r="r" b="b"/>
            <a:pathLst>
              <a:path w="82550" h="177800">
                <a:moveTo>
                  <a:pt x="0" y="177787"/>
                </a:moveTo>
                <a:lnTo>
                  <a:pt x="82067" y="177787"/>
                </a:lnTo>
                <a:lnTo>
                  <a:pt x="82067" y="0"/>
                </a:lnTo>
                <a:lnTo>
                  <a:pt x="0" y="0"/>
                </a:lnTo>
                <a:lnTo>
                  <a:pt x="0" y="177787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30821" y="3824871"/>
            <a:ext cx="13335" cy="177800"/>
          </a:xfrm>
          <a:custGeom>
            <a:avLst/>
            <a:gdLst/>
            <a:ahLst/>
            <a:cxnLst/>
            <a:rect l="l" t="t" r="r" b="b"/>
            <a:pathLst>
              <a:path w="13334" h="177800">
                <a:moveTo>
                  <a:pt x="0" y="177787"/>
                </a:moveTo>
                <a:lnTo>
                  <a:pt x="12903" y="177787"/>
                </a:lnTo>
                <a:lnTo>
                  <a:pt x="12903" y="0"/>
                </a:lnTo>
                <a:lnTo>
                  <a:pt x="0" y="0"/>
                </a:lnTo>
                <a:lnTo>
                  <a:pt x="0" y="177787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029906" y="3824871"/>
            <a:ext cx="75565" cy="177800"/>
          </a:xfrm>
          <a:custGeom>
            <a:avLst/>
            <a:gdLst/>
            <a:ahLst/>
            <a:cxnLst/>
            <a:rect l="l" t="t" r="r" b="b"/>
            <a:pathLst>
              <a:path w="75565" h="177800">
                <a:moveTo>
                  <a:pt x="0" y="177787"/>
                </a:moveTo>
                <a:lnTo>
                  <a:pt x="75552" y="177787"/>
                </a:lnTo>
                <a:lnTo>
                  <a:pt x="75552" y="0"/>
                </a:lnTo>
                <a:lnTo>
                  <a:pt x="0" y="0"/>
                </a:lnTo>
                <a:lnTo>
                  <a:pt x="0" y="177787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43724" y="3824871"/>
            <a:ext cx="12700" cy="177800"/>
          </a:xfrm>
          <a:custGeom>
            <a:avLst/>
            <a:gdLst/>
            <a:ahLst/>
            <a:cxnLst/>
            <a:rect l="l" t="t" r="r" b="b"/>
            <a:pathLst>
              <a:path w="12700" h="177800">
                <a:moveTo>
                  <a:pt x="0" y="177787"/>
                </a:moveTo>
                <a:lnTo>
                  <a:pt x="12534" y="177787"/>
                </a:lnTo>
                <a:lnTo>
                  <a:pt x="12534" y="0"/>
                </a:lnTo>
                <a:lnTo>
                  <a:pt x="0" y="0"/>
                </a:lnTo>
                <a:lnTo>
                  <a:pt x="0" y="177787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56259" y="3824871"/>
            <a:ext cx="73660" cy="177800"/>
          </a:xfrm>
          <a:custGeom>
            <a:avLst/>
            <a:gdLst/>
            <a:ahLst/>
            <a:cxnLst/>
            <a:rect l="l" t="t" r="r" b="b"/>
            <a:pathLst>
              <a:path w="73659" h="177800">
                <a:moveTo>
                  <a:pt x="0" y="177787"/>
                </a:moveTo>
                <a:lnTo>
                  <a:pt x="73647" y="177787"/>
                </a:lnTo>
                <a:lnTo>
                  <a:pt x="73647" y="0"/>
                </a:lnTo>
                <a:lnTo>
                  <a:pt x="0" y="0"/>
                </a:lnTo>
                <a:lnTo>
                  <a:pt x="0" y="177787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70241" y="3824871"/>
            <a:ext cx="15240" cy="177800"/>
          </a:xfrm>
          <a:custGeom>
            <a:avLst/>
            <a:gdLst/>
            <a:ahLst/>
            <a:cxnLst/>
            <a:rect l="l" t="t" r="r" b="b"/>
            <a:pathLst>
              <a:path w="15240" h="177800">
                <a:moveTo>
                  <a:pt x="0" y="177787"/>
                </a:moveTo>
                <a:lnTo>
                  <a:pt x="15214" y="177787"/>
                </a:lnTo>
                <a:lnTo>
                  <a:pt x="15214" y="0"/>
                </a:lnTo>
                <a:lnTo>
                  <a:pt x="0" y="0"/>
                </a:lnTo>
                <a:lnTo>
                  <a:pt x="0" y="1777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09078" y="3771709"/>
            <a:ext cx="375412" cy="5340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228940" y="3798296"/>
            <a:ext cx="56515" cy="0"/>
          </a:xfrm>
          <a:custGeom>
            <a:avLst/>
            <a:gdLst/>
            <a:ahLst/>
            <a:cxnLst/>
            <a:rect l="l" t="t" r="r" b="b"/>
            <a:pathLst>
              <a:path w="56515">
                <a:moveTo>
                  <a:pt x="0" y="0"/>
                </a:moveTo>
                <a:lnTo>
                  <a:pt x="56489" y="0"/>
                </a:lnTo>
              </a:path>
            </a:pathLst>
          </a:custGeom>
          <a:ln w="3949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10024" y="37717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149"/>
                </a:lnTo>
              </a:path>
            </a:pathLst>
          </a:custGeom>
          <a:ln w="3949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158798" y="3798296"/>
            <a:ext cx="70485" cy="0"/>
          </a:xfrm>
          <a:custGeom>
            <a:avLst/>
            <a:gdLst/>
            <a:ahLst/>
            <a:cxnLst/>
            <a:rect l="l" t="t" r="r" b="b"/>
            <a:pathLst>
              <a:path w="70484">
                <a:moveTo>
                  <a:pt x="0" y="0"/>
                </a:moveTo>
                <a:lnTo>
                  <a:pt x="70142" y="0"/>
                </a:lnTo>
              </a:path>
            </a:pathLst>
          </a:custGeom>
          <a:ln w="11988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17994" y="37717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149"/>
                </a:lnTo>
              </a:path>
            </a:pathLst>
          </a:custGeom>
          <a:ln w="11988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97127" y="3798296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>
                <a:moveTo>
                  <a:pt x="0" y="0"/>
                </a:moveTo>
                <a:lnTo>
                  <a:pt x="61671" y="0"/>
                </a:lnTo>
              </a:path>
            </a:pathLst>
          </a:custGeom>
          <a:ln w="31559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39768" y="3771722"/>
            <a:ext cx="0" cy="53340"/>
          </a:xfrm>
          <a:custGeom>
            <a:avLst/>
            <a:gdLst/>
            <a:ahLst/>
            <a:cxnLst/>
            <a:rect l="l" t="t" r="r" b="b"/>
            <a:pathLst>
              <a:path h="53339">
                <a:moveTo>
                  <a:pt x="0" y="0"/>
                </a:moveTo>
                <a:lnTo>
                  <a:pt x="0" y="53149"/>
                </a:lnTo>
              </a:path>
            </a:pathLst>
          </a:custGeom>
          <a:ln w="31559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55547" y="3798296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>
                <a:moveTo>
                  <a:pt x="0" y="0"/>
                </a:moveTo>
                <a:lnTo>
                  <a:pt x="141579" y="0"/>
                </a:lnTo>
              </a:path>
            </a:pathLst>
          </a:custGeom>
          <a:ln w="53149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85862" y="3771722"/>
            <a:ext cx="35560" cy="53340"/>
          </a:xfrm>
          <a:custGeom>
            <a:avLst/>
            <a:gdLst/>
            <a:ahLst/>
            <a:cxnLst/>
            <a:rect l="l" t="t" r="r" b="b"/>
            <a:pathLst>
              <a:path w="35559" h="53339">
                <a:moveTo>
                  <a:pt x="0" y="53149"/>
                </a:moveTo>
                <a:lnTo>
                  <a:pt x="35064" y="53149"/>
                </a:lnTo>
                <a:lnTo>
                  <a:pt x="35064" y="0"/>
                </a:lnTo>
                <a:lnTo>
                  <a:pt x="0" y="0"/>
                </a:lnTo>
                <a:lnTo>
                  <a:pt x="0" y="53149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08051" y="3769979"/>
            <a:ext cx="377825" cy="0"/>
          </a:xfrm>
          <a:custGeom>
            <a:avLst/>
            <a:gdLst/>
            <a:ahLst/>
            <a:cxnLst/>
            <a:rect l="l" t="t" r="r" b="b"/>
            <a:pathLst>
              <a:path w="377825">
                <a:moveTo>
                  <a:pt x="0" y="0"/>
                </a:moveTo>
                <a:lnTo>
                  <a:pt x="377380" y="0"/>
                </a:lnTo>
              </a:path>
            </a:pathLst>
          </a:custGeom>
          <a:ln w="3479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01535" y="4002646"/>
            <a:ext cx="1121257" cy="71095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084238" y="3648447"/>
            <a:ext cx="1495742" cy="82126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748737" y="3868064"/>
            <a:ext cx="69215" cy="909319"/>
          </a:xfrm>
          <a:custGeom>
            <a:avLst/>
            <a:gdLst/>
            <a:ahLst/>
            <a:cxnLst/>
            <a:rect l="l" t="t" r="r" b="b"/>
            <a:pathLst>
              <a:path w="69214" h="909320">
                <a:moveTo>
                  <a:pt x="0" y="908913"/>
                </a:moveTo>
                <a:lnTo>
                  <a:pt x="68986" y="908913"/>
                </a:lnTo>
                <a:lnTo>
                  <a:pt x="68986" y="0"/>
                </a:lnTo>
                <a:lnTo>
                  <a:pt x="0" y="0"/>
                </a:lnTo>
                <a:lnTo>
                  <a:pt x="0" y="9089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363673" y="3868064"/>
            <a:ext cx="58419" cy="909319"/>
          </a:xfrm>
          <a:custGeom>
            <a:avLst/>
            <a:gdLst/>
            <a:ahLst/>
            <a:cxnLst/>
            <a:rect l="l" t="t" r="r" b="b"/>
            <a:pathLst>
              <a:path w="58419" h="909320">
                <a:moveTo>
                  <a:pt x="0" y="908913"/>
                </a:moveTo>
                <a:lnTo>
                  <a:pt x="58127" y="908913"/>
                </a:lnTo>
                <a:lnTo>
                  <a:pt x="58127" y="0"/>
                </a:lnTo>
                <a:lnTo>
                  <a:pt x="0" y="0"/>
                </a:lnTo>
                <a:lnTo>
                  <a:pt x="0" y="9089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659341" y="3868064"/>
            <a:ext cx="89535" cy="909319"/>
          </a:xfrm>
          <a:custGeom>
            <a:avLst/>
            <a:gdLst/>
            <a:ahLst/>
            <a:cxnLst/>
            <a:rect l="l" t="t" r="r" b="b"/>
            <a:pathLst>
              <a:path w="89535" h="909320">
                <a:moveTo>
                  <a:pt x="0" y="908913"/>
                </a:moveTo>
                <a:lnTo>
                  <a:pt x="89395" y="908913"/>
                </a:lnTo>
                <a:lnTo>
                  <a:pt x="89395" y="0"/>
                </a:lnTo>
                <a:lnTo>
                  <a:pt x="0" y="0"/>
                </a:lnTo>
                <a:lnTo>
                  <a:pt x="0" y="908913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421801" y="3868064"/>
            <a:ext cx="89535" cy="909319"/>
          </a:xfrm>
          <a:custGeom>
            <a:avLst/>
            <a:gdLst/>
            <a:ahLst/>
            <a:cxnLst/>
            <a:rect l="l" t="t" r="r" b="b"/>
            <a:pathLst>
              <a:path w="89535" h="909320">
                <a:moveTo>
                  <a:pt x="0" y="908913"/>
                </a:moveTo>
                <a:lnTo>
                  <a:pt x="89420" y="908913"/>
                </a:lnTo>
                <a:lnTo>
                  <a:pt x="89420" y="0"/>
                </a:lnTo>
                <a:lnTo>
                  <a:pt x="0" y="0"/>
                </a:lnTo>
                <a:lnTo>
                  <a:pt x="0" y="908913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511221" y="3868064"/>
            <a:ext cx="148590" cy="909319"/>
          </a:xfrm>
          <a:custGeom>
            <a:avLst/>
            <a:gdLst/>
            <a:ahLst/>
            <a:cxnLst/>
            <a:rect l="l" t="t" r="r" b="b"/>
            <a:pathLst>
              <a:path w="148589" h="909320">
                <a:moveTo>
                  <a:pt x="148120" y="908913"/>
                </a:moveTo>
                <a:lnTo>
                  <a:pt x="0" y="908913"/>
                </a:lnTo>
                <a:lnTo>
                  <a:pt x="0" y="0"/>
                </a:lnTo>
                <a:lnTo>
                  <a:pt x="148120" y="0"/>
                </a:lnTo>
                <a:lnTo>
                  <a:pt x="148120" y="908913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361114" y="4386007"/>
            <a:ext cx="454659" cy="392430"/>
          </a:xfrm>
          <a:custGeom>
            <a:avLst/>
            <a:gdLst/>
            <a:ahLst/>
            <a:cxnLst/>
            <a:rect l="l" t="t" r="r" b="b"/>
            <a:pathLst>
              <a:path w="454660" h="392429">
                <a:moveTo>
                  <a:pt x="65785" y="0"/>
                </a:moveTo>
                <a:lnTo>
                  <a:pt x="46413" y="1822"/>
                </a:lnTo>
                <a:lnTo>
                  <a:pt x="27435" y="7202"/>
                </a:lnTo>
                <a:lnTo>
                  <a:pt x="0" y="17802"/>
                </a:lnTo>
                <a:lnTo>
                  <a:pt x="0" y="392325"/>
                </a:lnTo>
                <a:lnTo>
                  <a:pt x="454050" y="392325"/>
                </a:lnTo>
                <a:lnTo>
                  <a:pt x="454050" y="25734"/>
                </a:lnTo>
                <a:lnTo>
                  <a:pt x="267159" y="25734"/>
                </a:lnTo>
                <a:lnTo>
                  <a:pt x="227025" y="23707"/>
                </a:lnTo>
                <a:lnTo>
                  <a:pt x="202673" y="18453"/>
                </a:lnTo>
                <a:lnTo>
                  <a:pt x="173485" y="10709"/>
                </a:lnTo>
                <a:lnTo>
                  <a:pt x="137910" y="3555"/>
                </a:lnTo>
                <a:lnTo>
                  <a:pt x="94399" y="73"/>
                </a:lnTo>
                <a:lnTo>
                  <a:pt x="65785" y="0"/>
                </a:lnTo>
                <a:close/>
              </a:path>
              <a:path w="454660" h="392429">
                <a:moveTo>
                  <a:pt x="405862" y="11860"/>
                </a:moveTo>
                <a:lnTo>
                  <a:pt x="368134" y="11896"/>
                </a:lnTo>
                <a:lnTo>
                  <a:pt x="329421" y="15928"/>
                </a:lnTo>
                <a:lnTo>
                  <a:pt x="298527" y="21840"/>
                </a:lnTo>
                <a:lnTo>
                  <a:pt x="267159" y="25734"/>
                </a:lnTo>
                <a:lnTo>
                  <a:pt x="454050" y="25734"/>
                </a:lnTo>
                <a:lnTo>
                  <a:pt x="454050" y="17802"/>
                </a:lnTo>
                <a:lnTo>
                  <a:pt x="448727" y="16559"/>
                </a:lnTo>
                <a:lnTo>
                  <a:pt x="432695" y="13996"/>
                </a:lnTo>
                <a:lnTo>
                  <a:pt x="405862" y="11860"/>
                </a:lnTo>
                <a:close/>
              </a:path>
            </a:pathLst>
          </a:custGeom>
          <a:solidFill>
            <a:srgbClr val="B2E0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361115" y="3865366"/>
            <a:ext cx="454659" cy="913130"/>
          </a:xfrm>
          <a:custGeom>
            <a:avLst/>
            <a:gdLst/>
            <a:ahLst/>
            <a:cxnLst/>
            <a:rect l="l" t="t" r="r" b="b"/>
            <a:pathLst>
              <a:path w="454660" h="913129">
                <a:moveTo>
                  <a:pt x="454050" y="912964"/>
                </a:moveTo>
                <a:lnTo>
                  <a:pt x="0" y="912964"/>
                </a:lnTo>
                <a:lnTo>
                  <a:pt x="0" y="0"/>
                </a:lnTo>
                <a:lnTo>
                  <a:pt x="454050" y="0"/>
                </a:lnTo>
                <a:lnTo>
                  <a:pt x="454050" y="912964"/>
                </a:lnTo>
                <a:close/>
              </a:path>
            </a:pathLst>
          </a:custGeom>
          <a:ln w="11811">
            <a:solidFill>
              <a:srgbClr val="7AB8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340521" y="3796741"/>
            <a:ext cx="495223" cy="8003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799727" y="3796741"/>
            <a:ext cx="0" cy="80010"/>
          </a:xfrm>
          <a:custGeom>
            <a:avLst/>
            <a:gdLst/>
            <a:ahLst/>
            <a:cxnLst/>
            <a:rect l="l" t="t" r="r" b="b"/>
            <a:pathLst>
              <a:path h="80010">
                <a:moveTo>
                  <a:pt x="0" y="0"/>
                </a:moveTo>
                <a:lnTo>
                  <a:pt x="0" y="79679"/>
                </a:lnTo>
              </a:path>
            </a:pathLst>
          </a:custGeom>
          <a:ln w="5206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341752" y="3796741"/>
            <a:ext cx="0" cy="80010"/>
          </a:xfrm>
          <a:custGeom>
            <a:avLst/>
            <a:gdLst/>
            <a:ahLst/>
            <a:cxnLst/>
            <a:rect l="l" t="t" r="r" b="b"/>
            <a:pathLst>
              <a:path h="80010">
                <a:moveTo>
                  <a:pt x="0" y="0"/>
                </a:moveTo>
                <a:lnTo>
                  <a:pt x="0" y="79679"/>
                </a:lnTo>
              </a:path>
            </a:pathLst>
          </a:custGeom>
          <a:ln w="5206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669959" y="3836580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0" y="0"/>
                </a:moveTo>
                <a:lnTo>
                  <a:pt x="92506" y="0"/>
                </a:lnTo>
              </a:path>
            </a:pathLst>
          </a:custGeom>
          <a:ln w="1583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352275" y="3796741"/>
            <a:ext cx="0" cy="80010"/>
          </a:xfrm>
          <a:custGeom>
            <a:avLst/>
            <a:gdLst/>
            <a:ahLst/>
            <a:cxnLst/>
            <a:rect l="l" t="t" r="r" b="b"/>
            <a:pathLst>
              <a:path h="80010">
                <a:moveTo>
                  <a:pt x="0" y="0"/>
                </a:moveTo>
                <a:lnTo>
                  <a:pt x="0" y="79679"/>
                </a:lnTo>
              </a:path>
            </a:pathLst>
          </a:custGeom>
          <a:ln w="1583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588590" y="3836580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368" y="0"/>
                </a:lnTo>
              </a:path>
            </a:pathLst>
          </a:custGeom>
          <a:ln w="41617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381002" y="3796741"/>
            <a:ext cx="0" cy="80010"/>
          </a:xfrm>
          <a:custGeom>
            <a:avLst/>
            <a:gdLst/>
            <a:ahLst/>
            <a:cxnLst/>
            <a:rect l="l" t="t" r="r" b="b"/>
            <a:pathLst>
              <a:path h="80010">
                <a:moveTo>
                  <a:pt x="0" y="0"/>
                </a:moveTo>
                <a:lnTo>
                  <a:pt x="0" y="79679"/>
                </a:lnTo>
              </a:path>
            </a:pathLst>
          </a:custGeom>
          <a:ln w="41617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401811" y="3836580"/>
            <a:ext cx="187325" cy="0"/>
          </a:xfrm>
          <a:custGeom>
            <a:avLst/>
            <a:gdLst/>
            <a:ahLst/>
            <a:cxnLst/>
            <a:rect l="l" t="t" r="r" b="b"/>
            <a:pathLst>
              <a:path w="187325">
                <a:moveTo>
                  <a:pt x="0" y="0"/>
                </a:moveTo>
                <a:lnTo>
                  <a:pt x="186778" y="0"/>
                </a:lnTo>
              </a:path>
            </a:pathLst>
          </a:custGeom>
          <a:ln w="79679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441803" y="3796741"/>
            <a:ext cx="46355" cy="80010"/>
          </a:xfrm>
          <a:custGeom>
            <a:avLst/>
            <a:gdLst/>
            <a:ahLst/>
            <a:cxnLst/>
            <a:rect l="l" t="t" r="r" b="b"/>
            <a:pathLst>
              <a:path w="46355" h="80010">
                <a:moveTo>
                  <a:pt x="0" y="79679"/>
                </a:moveTo>
                <a:lnTo>
                  <a:pt x="46253" y="79679"/>
                </a:lnTo>
                <a:lnTo>
                  <a:pt x="46253" y="0"/>
                </a:lnTo>
                <a:lnTo>
                  <a:pt x="0" y="0"/>
                </a:lnTo>
                <a:lnTo>
                  <a:pt x="0" y="79679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339160" y="3794149"/>
            <a:ext cx="497840" cy="0"/>
          </a:xfrm>
          <a:custGeom>
            <a:avLst/>
            <a:gdLst/>
            <a:ahLst/>
            <a:cxnLst/>
            <a:rect l="l" t="t" r="r" b="b"/>
            <a:pathLst>
              <a:path w="497839">
                <a:moveTo>
                  <a:pt x="0" y="0"/>
                </a:moveTo>
                <a:lnTo>
                  <a:pt x="497827" y="0"/>
                </a:lnTo>
              </a:path>
            </a:pathLst>
          </a:custGeom>
          <a:ln w="5207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57249" y="4093336"/>
            <a:ext cx="122116" cy="978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984311" y="4104525"/>
            <a:ext cx="273050" cy="75565"/>
          </a:xfrm>
          <a:custGeom>
            <a:avLst/>
            <a:gdLst/>
            <a:ahLst/>
            <a:cxnLst/>
            <a:rect l="l" t="t" r="r" b="b"/>
            <a:pathLst>
              <a:path w="273050" h="75564">
                <a:moveTo>
                  <a:pt x="0" y="75463"/>
                </a:moveTo>
                <a:lnTo>
                  <a:pt x="272935" y="75463"/>
                </a:lnTo>
                <a:lnTo>
                  <a:pt x="272935" y="0"/>
                </a:lnTo>
                <a:lnTo>
                  <a:pt x="0" y="0"/>
                </a:lnTo>
                <a:lnTo>
                  <a:pt x="0" y="75463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984321" y="4112183"/>
            <a:ext cx="273050" cy="49530"/>
          </a:xfrm>
          <a:custGeom>
            <a:avLst/>
            <a:gdLst/>
            <a:ahLst/>
            <a:cxnLst/>
            <a:rect l="l" t="t" r="r" b="b"/>
            <a:pathLst>
              <a:path w="273050" h="49529">
                <a:moveTo>
                  <a:pt x="0" y="49504"/>
                </a:moveTo>
                <a:lnTo>
                  <a:pt x="272923" y="49504"/>
                </a:lnTo>
                <a:lnTo>
                  <a:pt x="272923" y="0"/>
                </a:lnTo>
                <a:lnTo>
                  <a:pt x="0" y="0"/>
                </a:lnTo>
                <a:lnTo>
                  <a:pt x="0" y="49504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984311" y="4117340"/>
            <a:ext cx="273050" cy="15240"/>
          </a:xfrm>
          <a:custGeom>
            <a:avLst/>
            <a:gdLst/>
            <a:ahLst/>
            <a:cxnLst/>
            <a:rect l="l" t="t" r="r" b="b"/>
            <a:pathLst>
              <a:path w="273050" h="15239">
                <a:moveTo>
                  <a:pt x="0" y="14693"/>
                </a:moveTo>
                <a:lnTo>
                  <a:pt x="272923" y="14693"/>
                </a:lnTo>
                <a:lnTo>
                  <a:pt x="272923" y="0"/>
                </a:lnTo>
                <a:lnTo>
                  <a:pt x="0" y="0"/>
                </a:lnTo>
                <a:lnTo>
                  <a:pt x="0" y="14693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967331" y="4108697"/>
            <a:ext cx="3810" cy="67310"/>
          </a:xfrm>
          <a:custGeom>
            <a:avLst/>
            <a:gdLst/>
            <a:ahLst/>
            <a:cxnLst/>
            <a:rect l="l" t="t" r="r" b="b"/>
            <a:pathLst>
              <a:path w="3810" h="67310">
                <a:moveTo>
                  <a:pt x="3733" y="0"/>
                </a:moveTo>
                <a:lnTo>
                  <a:pt x="0" y="3733"/>
                </a:lnTo>
                <a:lnTo>
                  <a:pt x="0" y="63385"/>
                </a:lnTo>
                <a:lnTo>
                  <a:pt x="3733" y="67119"/>
                </a:lnTo>
                <a:lnTo>
                  <a:pt x="3733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971067" y="4104545"/>
            <a:ext cx="13335" cy="75565"/>
          </a:xfrm>
          <a:custGeom>
            <a:avLst/>
            <a:gdLst/>
            <a:ahLst/>
            <a:cxnLst/>
            <a:rect l="l" t="t" r="r" b="b"/>
            <a:pathLst>
              <a:path w="13335" h="75564">
                <a:moveTo>
                  <a:pt x="13258" y="0"/>
                </a:moveTo>
                <a:lnTo>
                  <a:pt x="0" y="4064"/>
                </a:lnTo>
                <a:lnTo>
                  <a:pt x="0" y="71361"/>
                </a:lnTo>
                <a:lnTo>
                  <a:pt x="13258" y="75425"/>
                </a:lnTo>
                <a:lnTo>
                  <a:pt x="13258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971067" y="4112200"/>
            <a:ext cx="13335" cy="49530"/>
          </a:xfrm>
          <a:custGeom>
            <a:avLst/>
            <a:gdLst/>
            <a:ahLst/>
            <a:cxnLst/>
            <a:rect l="l" t="t" r="r" b="b"/>
            <a:pathLst>
              <a:path w="13335" h="49529">
                <a:moveTo>
                  <a:pt x="13258" y="0"/>
                </a:moveTo>
                <a:lnTo>
                  <a:pt x="0" y="3238"/>
                </a:lnTo>
                <a:lnTo>
                  <a:pt x="0" y="47383"/>
                </a:lnTo>
                <a:lnTo>
                  <a:pt x="13258" y="49479"/>
                </a:lnTo>
                <a:lnTo>
                  <a:pt x="13258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971067" y="4117363"/>
            <a:ext cx="13335" cy="15875"/>
          </a:xfrm>
          <a:custGeom>
            <a:avLst/>
            <a:gdLst/>
            <a:ahLst/>
            <a:cxnLst/>
            <a:rect l="l" t="t" r="r" b="b"/>
            <a:pathLst>
              <a:path w="13335" h="15875">
                <a:moveTo>
                  <a:pt x="13258" y="0"/>
                </a:moveTo>
                <a:lnTo>
                  <a:pt x="0" y="2679"/>
                </a:lnTo>
                <a:lnTo>
                  <a:pt x="0" y="15786"/>
                </a:lnTo>
                <a:lnTo>
                  <a:pt x="13258" y="14681"/>
                </a:lnTo>
                <a:lnTo>
                  <a:pt x="13258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741391" y="4034985"/>
            <a:ext cx="91440" cy="653415"/>
          </a:xfrm>
          <a:custGeom>
            <a:avLst/>
            <a:gdLst/>
            <a:ahLst/>
            <a:cxnLst/>
            <a:rect l="l" t="t" r="r" b="b"/>
            <a:pathLst>
              <a:path w="91439" h="653414">
                <a:moveTo>
                  <a:pt x="2819" y="653348"/>
                </a:moveTo>
                <a:lnTo>
                  <a:pt x="1189" y="618702"/>
                </a:lnTo>
                <a:lnTo>
                  <a:pt x="352" y="596447"/>
                </a:lnTo>
                <a:lnTo>
                  <a:pt x="44" y="576948"/>
                </a:lnTo>
                <a:lnTo>
                  <a:pt x="0" y="550567"/>
                </a:lnTo>
                <a:lnTo>
                  <a:pt x="2596" y="511355"/>
                </a:lnTo>
                <a:lnTo>
                  <a:pt x="8773" y="454144"/>
                </a:lnTo>
                <a:lnTo>
                  <a:pt x="16113" y="390276"/>
                </a:lnTo>
                <a:lnTo>
                  <a:pt x="22199" y="331087"/>
                </a:lnTo>
                <a:lnTo>
                  <a:pt x="24612" y="287918"/>
                </a:lnTo>
                <a:lnTo>
                  <a:pt x="23780" y="241306"/>
                </a:lnTo>
                <a:lnTo>
                  <a:pt x="22162" y="175229"/>
                </a:lnTo>
                <a:lnTo>
                  <a:pt x="20370" y="106150"/>
                </a:lnTo>
                <a:lnTo>
                  <a:pt x="19015" y="50529"/>
                </a:lnTo>
                <a:lnTo>
                  <a:pt x="22696" y="9528"/>
                </a:lnTo>
                <a:lnTo>
                  <a:pt x="60739" y="0"/>
                </a:lnTo>
                <a:lnTo>
                  <a:pt x="76122" y="32"/>
                </a:lnTo>
                <a:lnTo>
                  <a:pt x="87169" y="192"/>
                </a:lnTo>
                <a:lnTo>
                  <a:pt x="91401" y="289"/>
                </a:lnTo>
              </a:path>
            </a:pathLst>
          </a:custGeom>
          <a:ln w="17729">
            <a:solidFill>
              <a:srgbClr val="0075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739116" y="4033202"/>
            <a:ext cx="93980" cy="655320"/>
          </a:xfrm>
          <a:custGeom>
            <a:avLst/>
            <a:gdLst/>
            <a:ahLst/>
            <a:cxnLst/>
            <a:rect l="l" t="t" r="r" b="b"/>
            <a:pathLst>
              <a:path w="93980" h="655320">
                <a:moveTo>
                  <a:pt x="2832" y="655132"/>
                </a:moveTo>
                <a:lnTo>
                  <a:pt x="1194" y="620486"/>
                </a:lnTo>
                <a:lnTo>
                  <a:pt x="354" y="598231"/>
                </a:lnTo>
                <a:lnTo>
                  <a:pt x="44" y="578731"/>
                </a:lnTo>
                <a:lnTo>
                  <a:pt x="0" y="552350"/>
                </a:lnTo>
                <a:lnTo>
                  <a:pt x="2597" y="513138"/>
                </a:lnTo>
                <a:lnTo>
                  <a:pt x="8777" y="455928"/>
                </a:lnTo>
                <a:lnTo>
                  <a:pt x="16121" y="392059"/>
                </a:lnTo>
                <a:lnTo>
                  <a:pt x="22210" y="332871"/>
                </a:lnTo>
                <a:lnTo>
                  <a:pt x="24625" y="289702"/>
                </a:lnTo>
                <a:lnTo>
                  <a:pt x="23792" y="243089"/>
                </a:lnTo>
                <a:lnTo>
                  <a:pt x="22175" y="177013"/>
                </a:lnTo>
                <a:lnTo>
                  <a:pt x="20383" y="107934"/>
                </a:lnTo>
                <a:lnTo>
                  <a:pt x="19027" y="52312"/>
                </a:lnTo>
                <a:lnTo>
                  <a:pt x="23839" y="10418"/>
                </a:lnTo>
                <a:lnTo>
                  <a:pt x="63012" y="0"/>
                </a:lnTo>
                <a:lnTo>
                  <a:pt x="78395" y="32"/>
                </a:lnTo>
                <a:lnTo>
                  <a:pt x="89442" y="196"/>
                </a:lnTo>
                <a:lnTo>
                  <a:pt x="93675" y="294"/>
                </a:lnTo>
              </a:path>
            </a:pathLst>
          </a:custGeom>
          <a:ln w="5905">
            <a:solidFill>
              <a:srgbClr val="3BA1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709058" y="4679153"/>
            <a:ext cx="68507" cy="9042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800515" y="4020858"/>
            <a:ext cx="20955" cy="29209"/>
          </a:xfrm>
          <a:custGeom>
            <a:avLst/>
            <a:gdLst/>
            <a:ahLst/>
            <a:cxnLst/>
            <a:rect l="l" t="t" r="r" b="b"/>
            <a:pathLst>
              <a:path w="20955" h="29210">
                <a:moveTo>
                  <a:pt x="20561" y="0"/>
                </a:moveTo>
                <a:lnTo>
                  <a:pt x="0" y="0"/>
                </a:lnTo>
                <a:lnTo>
                  <a:pt x="0" y="29019"/>
                </a:lnTo>
                <a:lnTo>
                  <a:pt x="20561" y="29019"/>
                </a:lnTo>
                <a:lnTo>
                  <a:pt x="20561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824797" y="4018622"/>
            <a:ext cx="25400" cy="33655"/>
          </a:xfrm>
          <a:custGeom>
            <a:avLst/>
            <a:gdLst/>
            <a:ahLst/>
            <a:cxnLst/>
            <a:rect l="l" t="t" r="r" b="b"/>
            <a:pathLst>
              <a:path w="25400" h="33654">
                <a:moveTo>
                  <a:pt x="0" y="33477"/>
                </a:moveTo>
                <a:lnTo>
                  <a:pt x="25158" y="33477"/>
                </a:lnTo>
                <a:lnTo>
                  <a:pt x="25158" y="0"/>
                </a:lnTo>
                <a:lnTo>
                  <a:pt x="0" y="0"/>
                </a:lnTo>
                <a:lnTo>
                  <a:pt x="0" y="33477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800515" y="4024096"/>
            <a:ext cx="20955" cy="8890"/>
          </a:xfrm>
          <a:custGeom>
            <a:avLst/>
            <a:gdLst/>
            <a:ahLst/>
            <a:cxnLst/>
            <a:rect l="l" t="t" r="r" b="b"/>
            <a:pathLst>
              <a:path w="20955" h="8889">
                <a:moveTo>
                  <a:pt x="0" y="8864"/>
                </a:moveTo>
                <a:lnTo>
                  <a:pt x="20561" y="8864"/>
                </a:lnTo>
                <a:lnTo>
                  <a:pt x="20561" y="0"/>
                </a:lnTo>
                <a:lnTo>
                  <a:pt x="0" y="0"/>
                </a:lnTo>
                <a:lnTo>
                  <a:pt x="0" y="8864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778036" y="4022140"/>
            <a:ext cx="19050" cy="26670"/>
          </a:xfrm>
          <a:custGeom>
            <a:avLst/>
            <a:gdLst/>
            <a:ahLst/>
            <a:cxnLst/>
            <a:rect l="l" t="t" r="r" b="b"/>
            <a:pathLst>
              <a:path w="19050" h="26670">
                <a:moveTo>
                  <a:pt x="18745" y="0"/>
                </a:moveTo>
                <a:lnTo>
                  <a:pt x="0" y="0"/>
                </a:lnTo>
                <a:lnTo>
                  <a:pt x="0" y="26466"/>
                </a:lnTo>
                <a:lnTo>
                  <a:pt x="18745" y="26466"/>
                </a:lnTo>
                <a:lnTo>
                  <a:pt x="18745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778036" y="4025100"/>
            <a:ext cx="19050" cy="8255"/>
          </a:xfrm>
          <a:custGeom>
            <a:avLst/>
            <a:gdLst/>
            <a:ahLst/>
            <a:cxnLst/>
            <a:rect l="l" t="t" r="r" b="b"/>
            <a:pathLst>
              <a:path w="19050" h="8254">
                <a:moveTo>
                  <a:pt x="0" y="8077"/>
                </a:moveTo>
                <a:lnTo>
                  <a:pt x="18745" y="8077"/>
                </a:lnTo>
                <a:lnTo>
                  <a:pt x="18745" y="0"/>
                </a:lnTo>
                <a:lnTo>
                  <a:pt x="0" y="0"/>
                </a:lnTo>
                <a:lnTo>
                  <a:pt x="0" y="8077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746692" y="4053484"/>
            <a:ext cx="26670" cy="19050"/>
          </a:xfrm>
          <a:custGeom>
            <a:avLst/>
            <a:gdLst/>
            <a:ahLst/>
            <a:cxnLst/>
            <a:rect l="l" t="t" r="r" b="b"/>
            <a:pathLst>
              <a:path w="26669" h="19050">
                <a:moveTo>
                  <a:pt x="0" y="18745"/>
                </a:moveTo>
                <a:lnTo>
                  <a:pt x="26454" y="18745"/>
                </a:lnTo>
                <a:lnTo>
                  <a:pt x="26454" y="0"/>
                </a:lnTo>
                <a:lnTo>
                  <a:pt x="0" y="0"/>
                </a:lnTo>
                <a:lnTo>
                  <a:pt x="0" y="18745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749651" y="4053484"/>
            <a:ext cx="8255" cy="19050"/>
          </a:xfrm>
          <a:custGeom>
            <a:avLst/>
            <a:gdLst/>
            <a:ahLst/>
            <a:cxnLst/>
            <a:rect l="l" t="t" r="r" b="b"/>
            <a:pathLst>
              <a:path w="8255" h="19050">
                <a:moveTo>
                  <a:pt x="0" y="18745"/>
                </a:moveTo>
                <a:lnTo>
                  <a:pt x="8077" y="18745"/>
                </a:lnTo>
                <a:lnTo>
                  <a:pt x="8077" y="0"/>
                </a:lnTo>
                <a:lnTo>
                  <a:pt x="0" y="0"/>
                </a:lnTo>
                <a:lnTo>
                  <a:pt x="0" y="18745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824797" y="4023423"/>
            <a:ext cx="25400" cy="10795"/>
          </a:xfrm>
          <a:custGeom>
            <a:avLst/>
            <a:gdLst/>
            <a:ahLst/>
            <a:cxnLst/>
            <a:rect l="l" t="t" r="r" b="b"/>
            <a:pathLst>
              <a:path w="25400" h="10795">
                <a:moveTo>
                  <a:pt x="0" y="10223"/>
                </a:moveTo>
                <a:lnTo>
                  <a:pt x="25158" y="10223"/>
                </a:lnTo>
                <a:lnTo>
                  <a:pt x="25158" y="0"/>
                </a:lnTo>
                <a:lnTo>
                  <a:pt x="0" y="0"/>
                </a:lnTo>
                <a:lnTo>
                  <a:pt x="0" y="10223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821072" y="4018622"/>
            <a:ext cx="3810" cy="33655"/>
          </a:xfrm>
          <a:custGeom>
            <a:avLst/>
            <a:gdLst/>
            <a:ahLst/>
            <a:cxnLst/>
            <a:rect l="l" t="t" r="r" b="b"/>
            <a:pathLst>
              <a:path w="3810" h="33654">
                <a:moveTo>
                  <a:pt x="3721" y="0"/>
                </a:moveTo>
                <a:lnTo>
                  <a:pt x="0" y="1282"/>
                </a:lnTo>
                <a:lnTo>
                  <a:pt x="0" y="32207"/>
                </a:lnTo>
                <a:lnTo>
                  <a:pt x="3721" y="33477"/>
                </a:lnTo>
                <a:lnTo>
                  <a:pt x="3721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796783" y="4020851"/>
            <a:ext cx="3810" cy="29209"/>
          </a:xfrm>
          <a:custGeom>
            <a:avLst/>
            <a:gdLst/>
            <a:ahLst/>
            <a:cxnLst/>
            <a:rect l="l" t="t" r="r" b="b"/>
            <a:pathLst>
              <a:path w="3810" h="29210">
                <a:moveTo>
                  <a:pt x="3721" y="0"/>
                </a:moveTo>
                <a:lnTo>
                  <a:pt x="0" y="1282"/>
                </a:lnTo>
                <a:lnTo>
                  <a:pt x="0" y="27736"/>
                </a:lnTo>
                <a:lnTo>
                  <a:pt x="3721" y="29019"/>
                </a:lnTo>
                <a:lnTo>
                  <a:pt x="3721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849956" y="4018626"/>
            <a:ext cx="3810" cy="33655"/>
          </a:xfrm>
          <a:custGeom>
            <a:avLst/>
            <a:gdLst/>
            <a:ahLst/>
            <a:cxnLst/>
            <a:rect l="l" t="t" r="r" b="b"/>
            <a:pathLst>
              <a:path w="3810" h="33654">
                <a:moveTo>
                  <a:pt x="0" y="0"/>
                </a:moveTo>
                <a:lnTo>
                  <a:pt x="0" y="33477"/>
                </a:lnTo>
                <a:lnTo>
                  <a:pt x="3721" y="32194"/>
                </a:lnTo>
                <a:lnTo>
                  <a:pt x="3721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746680" y="4022132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31356" y="0"/>
                </a:moveTo>
                <a:lnTo>
                  <a:pt x="19154" y="2463"/>
                </a:lnTo>
                <a:lnTo>
                  <a:pt x="9186" y="9182"/>
                </a:lnTo>
                <a:lnTo>
                  <a:pt x="2465" y="19148"/>
                </a:lnTo>
                <a:lnTo>
                  <a:pt x="0" y="31356"/>
                </a:lnTo>
                <a:lnTo>
                  <a:pt x="4444" y="31356"/>
                </a:lnTo>
                <a:lnTo>
                  <a:pt x="6560" y="20882"/>
                </a:lnTo>
                <a:lnTo>
                  <a:pt x="12328" y="12328"/>
                </a:lnTo>
                <a:lnTo>
                  <a:pt x="20882" y="6560"/>
                </a:lnTo>
                <a:lnTo>
                  <a:pt x="31356" y="4445"/>
                </a:lnTo>
                <a:lnTo>
                  <a:pt x="31356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749645" y="4025088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8397" y="0"/>
                </a:moveTo>
                <a:lnTo>
                  <a:pt x="17343" y="2231"/>
                </a:lnTo>
                <a:lnTo>
                  <a:pt x="8316" y="8316"/>
                </a:lnTo>
                <a:lnTo>
                  <a:pt x="2231" y="17343"/>
                </a:lnTo>
                <a:lnTo>
                  <a:pt x="0" y="28397"/>
                </a:lnTo>
                <a:lnTo>
                  <a:pt x="8064" y="28397"/>
                </a:lnTo>
                <a:lnTo>
                  <a:pt x="9662" y="20491"/>
                </a:lnTo>
                <a:lnTo>
                  <a:pt x="14020" y="14031"/>
                </a:lnTo>
                <a:lnTo>
                  <a:pt x="20483" y="9675"/>
                </a:lnTo>
                <a:lnTo>
                  <a:pt x="28397" y="8077"/>
                </a:lnTo>
                <a:lnTo>
                  <a:pt x="28397" y="0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757717" y="4033165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19" h="20320">
                <a:moveTo>
                  <a:pt x="20320" y="0"/>
                </a:moveTo>
                <a:lnTo>
                  <a:pt x="12408" y="1598"/>
                </a:lnTo>
                <a:lnTo>
                  <a:pt x="5949" y="5954"/>
                </a:lnTo>
                <a:lnTo>
                  <a:pt x="1596" y="12414"/>
                </a:lnTo>
                <a:lnTo>
                  <a:pt x="0" y="20320"/>
                </a:lnTo>
                <a:lnTo>
                  <a:pt x="15455" y="20320"/>
                </a:lnTo>
                <a:lnTo>
                  <a:pt x="15455" y="17640"/>
                </a:lnTo>
                <a:lnTo>
                  <a:pt x="17640" y="15468"/>
                </a:lnTo>
                <a:lnTo>
                  <a:pt x="20320" y="15468"/>
                </a:lnTo>
                <a:lnTo>
                  <a:pt x="20320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922795" y="4093336"/>
            <a:ext cx="97828" cy="9784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033298" y="4021249"/>
            <a:ext cx="1905" cy="28575"/>
          </a:xfrm>
          <a:custGeom>
            <a:avLst/>
            <a:gdLst/>
            <a:ahLst/>
            <a:cxnLst/>
            <a:rect l="l" t="t" r="r" b="b"/>
            <a:pathLst>
              <a:path w="1905" h="28575">
                <a:moveTo>
                  <a:pt x="1574" y="0"/>
                </a:moveTo>
                <a:lnTo>
                  <a:pt x="0" y="1574"/>
                </a:lnTo>
                <a:lnTo>
                  <a:pt x="0" y="26670"/>
                </a:lnTo>
                <a:lnTo>
                  <a:pt x="1574" y="28244"/>
                </a:lnTo>
                <a:lnTo>
                  <a:pt x="1574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034871" y="4019510"/>
            <a:ext cx="5715" cy="31750"/>
          </a:xfrm>
          <a:custGeom>
            <a:avLst/>
            <a:gdLst/>
            <a:ahLst/>
            <a:cxnLst/>
            <a:rect l="l" t="t" r="r" b="b"/>
            <a:pathLst>
              <a:path w="5714" h="31750">
                <a:moveTo>
                  <a:pt x="5575" y="0"/>
                </a:moveTo>
                <a:lnTo>
                  <a:pt x="0" y="1701"/>
                </a:lnTo>
                <a:lnTo>
                  <a:pt x="0" y="30010"/>
                </a:lnTo>
                <a:lnTo>
                  <a:pt x="5575" y="31724"/>
                </a:lnTo>
                <a:lnTo>
                  <a:pt x="5575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034871" y="4022727"/>
            <a:ext cx="5715" cy="20955"/>
          </a:xfrm>
          <a:custGeom>
            <a:avLst/>
            <a:gdLst/>
            <a:ahLst/>
            <a:cxnLst/>
            <a:rect l="l" t="t" r="r" b="b"/>
            <a:pathLst>
              <a:path w="5714" h="20954">
                <a:moveTo>
                  <a:pt x="5575" y="0"/>
                </a:moveTo>
                <a:lnTo>
                  <a:pt x="0" y="1371"/>
                </a:lnTo>
                <a:lnTo>
                  <a:pt x="0" y="19939"/>
                </a:lnTo>
                <a:lnTo>
                  <a:pt x="5575" y="20815"/>
                </a:lnTo>
                <a:lnTo>
                  <a:pt x="5575" y="0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034871" y="4024893"/>
            <a:ext cx="5715" cy="6985"/>
          </a:xfrm>
          <a:custGeom>
            <a:avLst/>
            <a:gdLst/>
            <a:ahLst/>
            <a:cxnLst/>
            <a:rect l="l" t="t" r="r" b="b"/>
            <a:pathLst>
              <a:path w="5714" h="6985">
                <a:moveTo>
                  <a:pt x="5575" y="0"/>
                </a:moveTo>
                <a:lnTo>
                  <a:pt x="0" y="1143"/>
                </a:lnTo>
                <a:lnTo>
                  <a:pt x="0" y="6642"/>
                </a:lnTo>
                <a:lnTo>
                  <a:pt x="5575" y="6184"/>
                </a:lnTo>
                <a:lnTo>
                  <a:pt x="5575" y="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040447" y="4014833"/>
            <a:ext cx="15240" cy="85090"/>
          </a:xfrm>
          <a:custGeom>
            <a:avLst/>
            <a:gdLst/>
            <a:ahLst/>
            <a:cxnLst/>
            <a:rect l="l" t="t" r="r" b="b"/>
            <a:pathLst>
              <a:path w="15239" h="85089">
                <a:moveTo>
                  <a:pt x="14909" y="0"/>
                </a:moveTo>
                <a:lnTo>
                  <a:pt x="0" y="4648"/>
                </a:lnTo>
                <a:lnTo>
                  <a:pt x="0" y="80124"/>
                </a:lnTo>
                <a:lnTo>
                  <a:pt x="14909" y="84785"/>
                </a:lnTo>
                <a:lnTo>
                  <a:pt x="14909" y="0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055353" y="4014825"/>
            <a:ext cx="50800" cy="85090"/>
          </a:xfrm>
          <a:custGeom>
            <a:avLst/>
            <a:gdLst/>
            <a:ahLst/>
            <a:cxnLst/>
            <a:rect l="l" t="t" r="r" b="b"/>
            <a:pathLst>
              <a:path w="50800" h="85089">
                <a:moveTo>
                  <a:pt x="50317" y="84785"/>
                </a:moveTo>
                <a:lnTo>
                  <a:pt x="0" y="84785"/>
                </a:lnTo>
                <a:lnTo>
                  <a:pt x="0" y="0"/>
                </a:lnTo>
                <a:lnTo>
                  <a:pt x="50317" y="0"/>
                </a:lnTo>
                <a:lnTo>
                  <a:pt x="50317" y="84785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055353" y="4023423"/>
            <a:ext cx="50800" cy="55880"/>
          </a:xfrm>
          <a:custGeom>
            <a:avLst/>
            <a:gdLst/>
            <a:ahLst/>
            <a:cxnLst/>
            <a:rect l="l" t="t" r="r" b="b"/>
            <a:pathLst>
              <a:path w="50800" h="55879">
                <a:moveTo>
                  <a:pt x="50317" y="55625"/>
                </a:moveTo>
                <a:lnTo>
                  <a:pt x="0" y="55625"/>
                </a:lnTo>
                <a:lnTo>
                  <a:pt x="0" y="0"/>
                </a:lnTo>
                <a:lnTo>
                  <a:pt x="50317" y="0"/>
                </a:lnTo>
                <a:lnTo>
                  <a:pt x="50317" y="55625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055353" y="4029227"/>
            <a:ext cx="50800" cy="16510"/>
          </a:xfrm>
          <a:custGeom>
            <a:avLst/>
            <a:gdLst/>
            <a:ahLst/>
            <a:cxnLst/>
            <a:rect l="l" t="t" r="r" b="b"/>
            <a:pathLst>
              <a:path w="50800" h="16510">
                <a:moveTo>
                  <a:pt x="50317" y="16510"/>
                </a:moveTo>
                <a:lnTo>
                  <a:pt x="0" y="16510"/>
                </a:lnTo>
                <a:lnTo>
                  <a:pt x="0" y="0"/>
                </a:lnTo>
                <a:lnTo>
                  <a:pt x="50317" y="0"/>
                </a:lnTo>
                <a:lnTo>
                  <a:pt x="50317" y="1651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107538" y="4008301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7840"/>
                </a:lnTo>
              </a:path>
            </a:pathLst>
          </a:custGeom>
          <a:ln w="3733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136414" y="4008297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7840"/>
                </a:lnTo>
              </a:path>
            </a:pathLst>
          </a:custGeom>
          <a:ln w="3733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121971" y="4008310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7828"/>
                </a:lnTo>
              </a:path>
            </a:pathLst>
          </a:custGeom>
          <a:ln w="25158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109391" y="4018241"/>
            <a:ext cx="25400" cy="64769"/>
          </a:xfrm>
          <a:custGeom>
            <a:avLst/>
            <a:gdLst/>
            <a:ahLst/>
            <a:cxnLst/>
            <a:rect l="l" t="t" r="r" b="b"/>
            <a:pathLst>
              <a:path w="25400" h="64770">
                <a:moveTo>
                  <a:pt x="0" y="64173"/>
                </a:moveTo>
                <a:lnTo>
                  <a:pt x="25158" y="64173"/>
                </a:lnTo>
                <a:lnTo>
                  <a:pt x="25158" y="0"/>
                </a:lnTo>
                <a:lnTo>
                  <a:pt x="0" y="0"/>
                </a:lnTo>
                <a:lnTo>
                  <a:pt x="0" y="64173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109391" y="4024922"/>
            <a:ext cx="25400" cy="19050"/>
          </a:xfrm>
          <a:custGeom>
            <a:avLst/>
            <a:gdLst/>
            <a:ahLst/>
            <a:cxnLst/>
            <a:rect l="l" t="t" r="r" b="b"/>
            <a:pathLst>
              <a:path w="25400" h="19050">
                <a:moveTo>
                  <a:pt x="0" y="19050"/>
                </a:moveTo>
                <a:lnTo>
                  <a:pt x="25158" y="19050"/>
                </a:lnTo>
                <a:lnTo>
                  <a:pt x="25158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866438" y="4026060"/>
            <a:ext cx="154305" cy="18415"/>
          </a:xfrm>
          <a:custGeom>
            <a:avLst/>
            <a:gdLst/>
            <a:ahLst/>
            <a:cxnLst/>
            <a:rect l="l" t="t" r="r" b="b"/>
            <a:pathLst>
              <a:path w="154305" h="18414">
                <a:moveTo>
                  <a:pt x="0" y="18389"/>
                </a:moveTo>
                <a:lnTo>
                  <a:pt x="153962" y="18389"/>
                </a:lnTo>
                <a:lnTo>
                  <a:pt x="153962" y="0"/>
                </a:lnTo>
                <a:lnTo>
                  <a:pt x="0" y="0"/>
                </a:lnTo>
                <a:lnTo>
                  <a:pt x="0" y="18389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866438" y="4027905"/>
            <a:ext cx="154305" cy="12700"/>
          </a:xfrm>
          <a:custGeom>
            <a:avLst/>
            <a:gdLst/>
            <a:ahLst/>
            <a:cxnLst/>
            <a:rect l="l" t="t" r="r" b="b"/>
            <a:pathLst>
              <a:path w="154305" h="12700">
                <a:moveTo>
                  <a:pt x="0" y="12115"/>
                </a:moveTo>
                <a:lnTo>
                  <a:pt x="153974" y="12115"/>
                </a:lnTo>
                <a:lnTo>
                  <a:pt x="153974" y="0"/>
                </a:lnTo>
                <a:lnTo>
                  <a:pt x="0" y="0"/>
                </a:lnTo>
                <a:lnTo>
                  <a:pt x="0" y="12115"/>
                </a:lnTo>
                <a:close/>
              </a:path>
            </a:pathLst>
          </a:custGeom>
          <a:solidFill>
            <a:srgbClr val="CDE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2866443" y="4030998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962" y="0"/>
                </a:lnTo>
              </a:path>
            </a:pathLst>
          </a:custGeom>
          <a:ln w="3695">
            <a:solidFill>
              <a:srgbClr val="E6F5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020402" y="4023017"/>
            <a:ext cx="13335" cy="24765"/>
          </a:xfrm>
          <a:custGeom>
            <a:avLst/>
            <a:gdLst/>
            <a:ahLst/>
            <a:cxnLst/>
            <a:rect l="l" t="t" r="r" b="b"/>
            <a:pathLst>
              <a:path w="13335" h="24764">
                <a:moveTo>
                  <a:pt x="0" y="24599"/>
                </a:moveTo>
                <a:lnTo>
                  <a:pt x="12903" y="24599"/>
                </a:lnTo>
                <a:lnTo>
                  <a:pt x="12903" y="0"/>
                </a:lnTo>
                <a:lnTo>
                  <a:pt x="0" y="0"/>
                </a:lnTo>
                <a:lnTo>
                  <a:pt x="0" y="24599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020402" y="4025506"/>
            <a:ext cx="13335" cy="16510"/>
          </a:xfrm>
          <a:custGeom>
            <a:avLst/>
            <a:gdLst/>
            <a:ahLst/>
            <a:cxnLst/>
            <a:rect l="l" t="t" r="r" b="b"/>
            <a:pathLst>
              <a:path w="13335" h="16510">
                <a:moveTo>
                  <a:pt x="0" y="16141"/>
                </a:moveTo>
                <a:lnTo>
                  <a:pt x="12903" y="16141"/>
                </a:lnTo>
                <a:lnTo>
                  <a:pt x="12903" y="0"/>
                </a:lnTo>
                <a:lnTo>
                  <a:pt x="0" y="0"/>
                </a:lnTo>
                <a:lnTo>
                  <a:pt x="0" y="16141"/>
                </a:lnTo>
                <a:close/>
              </a:path>
            </a:pathLst>
          </a:custGeom>
          <a:solidFill>
            <a:srgbClr val="CDE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020402" y="4027195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4787"/>
                </a:moveTo>
                <a:lnTo>
                  <a:pt x="12903" y="4787"/>
                </a:lnTo>
                <a:lnTo>
                  <a:pt x="12903" y="0"/>
                </a:lnTo>
                <a:lnTo>
                  <a:pt x="0" y="0"/>
                </a:lnTo>
                <a:lnTo>
                  <a:pt x="0" y="4787"/>
                </a:lnTo>
                <a:close/>
              </a:path>
            </a:pathLst>
          </a:custGeom>
          <a:solidFill>
            <a:srgbClr val="E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853677" y="4022877"/>
            <a:ext cx="13335" cy="24765"/>
          </a:xfrm>
          <a:custGeom>
            <a:avLst/>
            <a:gdLst/>
            <a:ahLst/>
            <a:cxnLst/>
            <a:rect l="l" t="t" r="r" b="b"/>
            <a:pathLst>
              <a:path w="13335" h="24764">
                <a:moveTo>
                  <a:pt x="0" y="24599"/>
                </a:moveTo>
                <a:lnTo>
                  <a:pt x="12903" y="24599"/>
                </a:lnTo>
                <a:lnTo>
                  <a:pt x="12903" y="0"/>
                </a:lnTo>
                <a:lnTo>
                  <a:pt x="0" y="0"/>
                </a:lnTo>
                <a:lnTo>
                  <a:pt x="0" y="24599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853677" y="4025366"/>
            <a:ext cx="13335" cy="16510"/>
          </a:xfrm>
          <a:custGeom>
            <a:avLst/>
            <a:gdLst/>
            <a:ahLst/>
            <a:cxnLst/>
            <a:rect l="l" t="t" r="r" b="b"/>
            <a:pathLst>
              <a:path w="13335" h="16510">
                <a:moveTo>
                  <a:pt x="0" y="16141"/>
                </a:moveTo>
                <a:lnTo>
                  <a:pt x="12903" y="16141"/>
                </a:lnTo>
                <a:lnTo>
                  <a:pt x="12903" y="0"/>
                </a:lnTo>
                <a:lnTo>
                  <a:pt x="0" y="0"/>
                </a:lnTo>
                <a:lnTo>
                  <a:pt x="0" y="16141"/>
                </a:lnTo>
                <a:close/>
              </a:path>
            </a:pathLst>
          </a:custGeom>
          <a:solidFill>
            <a:srgbClr val="CDE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853677" y="4027055"/>
            <a:ext cx="13335" cy="5080"/>
          </a:xfrm>
          <a:custGeom>
            <a:avLst/>
            <a:gdLst/>
            <a:ahLst/>
            <a:cxnLst/>
            <a:rect l="l" t="t" r="r" b="b"/>
            <a:pathLst>
              <a:path w="13335" h="5079">
                <a:moveTo>
                  <a:pt x="0" y="4787"/>
                </a:moveTo>
                <a:lnTo>
                  <a:pt x="12903" y="4787"/>
                </a:lnTo>
                <a:lnTo>
                  <a:pt x="12903" y="0"/>
                </a:lnTo>
                <a:lnTo>
                  <a:pt x="0" y="0"/>
                </a:lnTo>
                <a:lnTo>
                  <a:pt x="0" y="4787"/>
                </a:lnTo>
                <a:close/>
              </a:path>
            </a:pathLst>
          </a:custGeom>
          <a:solidFill>
            <a:srgbClr val="E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36829" y="3466185"/>
            <a:ext cx="4248150" cy="1610360"/>
          </a:xfrm>
          <a:custGeom>
            <a:avLst/>
            <a:gdLst/>
            <a:ahLst/>
            <a:cxnLst/>
            <a:rect l="l" t="t" r="r" b="b"/>
            <a:pathLst>
              <a:path w="4248150" h="1610360">
                <a:moveTo>
                  <a:pt x="0" y="1610106"/>
                </a:moveTo>
                <a:lnTo>
                  <a:pt x="4247997" y="1610106"/>
                </a:lnTo>
                <a:lnTo>
                  <a:pt x="4247997" y="0"/>
                </a:lnTo>
                <a:lnTo>
                  <a:pt x="0" y="0"/>
                </a:lnTo>
                <a:lnTo>
                  <a:pt x="0" y="161010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2880" y="7122527"/>
            <a:ext cx="1504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0" dirty="0">
                <a:solidFill>
                  <a:srgbClr val="706F6F"/>
                </a:solidFill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005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35999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32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34560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7300" y="2920474"/>
            <a:ext cx="427355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7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Вариант </a:t>
            </a:r>
            <a:r>
              <a:rPr sz="900" b="1" dirty="0">
                <a:latin typeface="Arial"/>
                <a:cs typeface="Arial"/>
              </a:rPr>
              <a:t>5. </a:t>
            </a:r>
            <a:r>
              <a:rPr sz="900" spc="-20" dirty="0">
                <a:latin typeface="Arial"/>
                <a:cs typeface="Arial"/>
              </a:rPr>
              <a:t>Используется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spc="-30" dirty="0">
                <a:latin typeface="Arial"/>
                <a:cs typeface="Arial"/>
              </a:rPr>
              <a:t>выходе </a:t>
            </a:r>
            <a:r>
              <a:rPr sz="900" spc="-10" dirty="0">
                <a:latin typeface="Arial"/>
                <a:cs typeface="Arial"/>
              </a:rPr>
              <a:t>коллектора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15" dirty="0">
                <a:latin typeface="Arial"/>
                <a:cs typeface="Arial"/>
              </a:rPr>
              <a:t>здания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30" dirty="0">
                <a:latin typeface="Arial"/>
                <a:cs typeface="Arial"/>
              </a:rPr>
              <a:t>глубине </a:t>
            </a:r>
            <a:r>
              <a:rPr sz="900" spc="-15" dirty="0">
                <a:latin typeface="Arial"/>
                <a:cs typeface="Arial"/>
              </a:rPr>
              <a:t>до </a:t>
            </a:r>
            <a:r>
              <a:rPr sz="900" spc="-10" dirty="0">
                <a:latin typeface="Arial"/>
                <a:cs typeface="Arial"/>
              </a:rPr>
              <a:t>1м </a:t>
            </a:r>
            <a:r>
              <a:rPr sz="900" spc="-5" dirty="0">
                <a:latin typeface="Arial"/>
                <a:cs typeface="Arial"/>
              </a:rPr>
              <a:t>по  </a:t>
            </a:r>
            <a:r>
              <a:rPr sz="900" spc="-15" dirty="0">
                <a:latin typeface="Arial"/>
                <a:cs typeface="Arial"/>
              </a:rPr>
              <a:t>низу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трубы.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00" y="5409699"/>
            <a:ext cx="427355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7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Вариант </a:t>
            </a:r>
            <a:r>
              <a:rPr sz="900" b="1" dirty="0">
                <a:latin typeface="Arial"/>
                <a:cs typeface="Arial"/>
              </a:rPr>
              <a:t>6. </a:t>
            </a:r>
            <a:r>
              <a:rPr sz="900" spc="-20" dirty="0">
                <a:latin typeface="Arial"/>
                <a:cs typeface="Arial"/>
              </a:rPr>
              <a:t>Используется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spc="-20" dirty="0">
                <a:latin typeface="Arial"/>
                <a:cs typeface="Arial"/>
              </a:rPr>
              <a:t>очень </a:t>
            </a:r>
            <a:r>
              <a:rPr sz="900" spc="-25" dirty="0">
                <a:latin typeface="Arial"/>
                <a:cs typeface="Arial"/>
              </a:rPr>
              <a:t>плотных </a:t>
            </a:r>
            <a:r>
              <a:rPr sz="900" spc="-20" dirty="0">
                <a:latin typeface="Arial"/>
                <a:cs typeface="Arial"/>
              </a:rPr>
              <a:t>плоховпитывающих, либо </a:t>
            </a:r>
            <a:r>
              <a:rPr sz="900" spc="-15" dirty="0">
                <a:latin typeface="Arial"/>
                <a:cs typeface="Arial"/>
              </a:rPr>
              <a:t>невпиты-  вающих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грунтах.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0004" y="3612032"/>
            <a:ext cx="4248010" cy="430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73334" y="4046486"/>
            <a:ext cx="715010" cy="960755"/>
          </a:xfrm>
          <a:custGeom>
            <a:avLst/>
            <a:gdLst/>
            <a:ahLst/>
            <a:cxnLst/>
            <a:rect l="l" t="t" r="r" b="b"/>
            <a:pathLst>
              <a:path w="715010" h="960754">
                <a:moveTo>
                  <a:pt x="0" y="960513"/>
                </a:moveTo>
                <a:lnTo>
                  <a:pt x="714679" y="960513"/>
                </a:lnTo>
                <a:lnTo>
                  <a:pt x="714679" y="0"/>
                </a:lnTo>
                <a:lnTo>
                  <a:pt x="0" y="0"/>
                </a:lnTo>
                <a:lnTo>
                  <a:pt x="0" y="960513"/>
                </a:lnTo>
                <a:close/>
              </a:path>
            </a:pathLst>
          </a:custGeom>
          <a:solidFill>
            <a:srgbClr val="4E3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004" y="4046486"/>
            <a:ext cx="3117215" cy="960755"/>
          </a:xfrm>
          <a:custGeom>
            <a:avLst/>
            <a:gdLst/>
            <a:ahLst/>
            <a:cxnLst/>
            <a:rect l="l" t="t" r="r" b="b"/>
            <a:pathLst>
              <a:path w="3117215" h="960754">
                <a:moveTo>
                  <a:pt x="0" y="960513"/>
                </a:moveTo>
                <a:lnTo>
                  <a:pt x="3117088" y="960513"/>
                </a:lnTo>
                <a:lnTo>
                  <a:pt x="3117088" y="0"/>
                </a:lnTo>
                <a:lnTo>
                  <a:pt x="0" y="0"/>
                </a:lnTo>
                <a:lnTo>
                  <a:pt x="0" y="960513"/>
                </a:lnTo>
                <a:close/>
              </a:path>
            </a:pathLst>
          </a:custGeom>
          <a:solidFill>
            <a:srgbClr val="4E3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003" y="3902964"/>
            <a:ext cx="4248010" cy="1368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67904" y="3892118"/>
            <a:ext cx="344144" cy="489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66964" y="3892131"/>
            <a:ext cx="346075" cy="48895"/>
          </a:xfrm>
          <a:custGeom>
            <a:avLst/>
            <a:gdLst/>
            <a:ahLst/>
            <a:cxnLst/>
            <a:rect l="l" t="t" r="r" b="b"/>
            <a:pathLst>
              <a:path w="346075" h="48895">
                <a:moveTo>
                  <a:pt x="0" y="48729"/>
                </a:moveTo>
                <a:lnTo>
                  <a:pt x="345960" y="48729"/>
                </a:lnTo>
                <a:lnTo>
                  <a:pt x="345960" y="0"/>
                </a:lnTo>
                <a:lnTo>
                  <a:pt x="0" y="0"/>
                </a:lnTo>
                <a:lnTo>
                  <a:pt x="0" y="48729"/>
                </a:lnTo>
                <a:close/>
              </a:path>
            </a:pathLst>
          </a:custGeom>
          <a:solidFill>
            <a:srgbClr val="306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70571" y="3916495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>
                <a:moveTo>
                  <a:pt x="0" y="0"/>
                </a:moveTo>
                <a:lnTo>
                  <a:pt x="290550" y="0"/>
                </a:lnTo>
              </a:path>
            </a:pathLst>
          </a:custGeom>
          <a:ln w="48729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81582" y="3916483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5252" y="0"/>
                </a:lnTo>
              </a:path>
            </a:pathLst>
          </a:custGeom>
          <a:ln w="48729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410512" y="3916483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793" y="0"/>
                </a:lnTo>
              </a:path>
            </a:pathLst>
          </a:custGeom>
          <a:ln w="48729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38300" y="3892118"/>
            <a:ext cx="32384" cy="48895"/>
          </a:xfrm>
          <a:custGeom>
            <a:avLst/>
            <a:gdLst/>
            <a:ahLst/>
            <a:cxnLst/>
            <a:rect l="l" t="t" r="r" b="b"/>
            <a:pathLst>
              <a:path w="32384" h="48895">
                <a:moveTo>
                  <a:pt x="0" y="48729"/>
                </a:moveTo>
                <a:lnTo>
                  <a:pt x="32143" y="48729"/>
                </a:lnTo>
                <a:lnTo>
                  <a:pt x="32143" y="0"/>
                </a:lnTo>
                <a:lnTo>
                  <a:pt x="0" y="0"/>
                </a:lnTo>
                <a:lnTo>
                  <a:pt x="0" y="48729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66960" y="389053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60" y="0"/>
                </a:lnTo>
              </a:path>
            </a:pathLst>
          </a:custGeom>
          <a:ln w="3187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36522" y="3902964"/>
            <a:ext cx="80010" cy="201295"/>
          </a:xfrm>
          <a:custGeom>
            <a:avLst/>
            <a:gdLst/>
            <a:ahLst/>
            <a:cxnLst/>
            <a:rect l="l" t="t" r="r" b="b"/>
            <a:pathLst>
              <a:path w="80009" h="201295">
                <a:moveTo>
                  <a:pt x="0" y="200863"/>
                </a:moveTo>
                <a:lnTo>
                  <a:pt x="79743" y="200863"/>
                </a:lnTo>
                <a:lnTo>
                  <a:pt x="79743" y="0"/>
                </a:lnTo>
                <a:lnTo>
                  <a:pt x="0" y="0"/>
                </a:lnTo>
                <a:lnTo>
                  <a:pt x="0" y="200863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1209" y="3902964"/>
            <a:ext cx="10160" cy="201295"/>
          </a:xfrm>
          <a:custGeom>
            <a:avLst/>
            <a:gdLst/>
            <a:ahLst/>
            <a:cxnLst/>
            <a:rect l="l" t="t" r="r" b="b"/>
            <a:pathLst>
              <a:path w="10159" h="201295">
                <a:moveTo>
                  <a:pt x="0" y="200863"/>
                </a:moveTo>
                <a:lnTo>
                  <a:pt x="9982" y="200863"/>
                </a:lnTo>
                <a:lnTo>
                  <a:pt x="9982" y="0"/>
                </a:lnTo>
                <a:lnTo>
                  <a:pt x="0" y="0"/>
                </a:lnTo>
                <a:lnTo>
                  <a:pt x="0" y="200863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61288" y="3902964"/>
            <a:ext cx="75565" cy="201295"/>
          </a:xfrm>
          <a:custGeom>
            <a:avLst/>
            <a:gdLst/>
            <a:ahLst/>
            <a:cxnLst/>
            <a:rect l="l" t="t" r="r" b="b"/>
            <a:pathLst>
              <a:path w="75565" h="201295">
                <a:moveTo>
                  <a:pt x="0" y="200863"/>
                </a:moveTo>
                <a:lnTo>
                  <a:pt x="75234" y="200863"/>
                </a:lnTo>
                <a:lnTo>
                  <a:pt x="75234" y="0"/>
                </a:lnTo>
                <a:lnTo>
                  <a:pt x="0" y="0"/>
                </a:lnTo>
                <a:lnTo>
                  <a:pt x="0" y="200863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01191" y="3902964"/>
            <a:ext cx="12065" cy="201295"/>
          </a:xfrm>
          <a:custGeom>
            <a:avLst/>
            <a:gdLst/>
            <a:ahLst/>
            <a:cxnLst/>
            <a:rect l="l" t="t" r="r" b="b"/>
            <a:pathLst>
              <a:path w="12065" h="201295">
                <a:moveTo>
                  <a:pt x="0" y="200863"/>
                </a:moveTo>
                <a:lnTo>
                  <a:pt x="11823" y="200863"/>
                </a:lnTo>
                <a:lnTo>
                  <a:pt x="11823" y="0"/>
                </a:lnTo>
                <a:lnTo>
                  <a:pt x="0" y="0"/>
                </a:lnTo>
                <a:lnTo>
                  <a:pt x="0" y="200863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2022" y="3902964"/>
            <a:ext cx="69850" cy="201295"/>
          </a:xfrm>
          <a:custGeom>
            <a:avLst/>
            <a:gdLst/>
            <a:ahLst/>
            <a:cxnLst/>
            <a:rect l="l" t="t" r="r" b="b"/>
            <a:pathLst>
              <a:path w="69850" h="201295">
                <a:moveTo>
                  <a:pt x="0" y="200863"/>
                </a:moveTo>
                <a:lnTo>
                  <a:pt x="69265" y="200863"/>
                </a:lnTo>
                <a:lnTo>
                  <a:pt x="69265" y="0"/>
                </a:lnTo>
                <a:lnTo>
                  <a:pt x="0" y="0"/>
                </a:lnTo>
                <a:lnTo>
                  <a:pt x="0" y="200863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3015" y="3902964"/>
            <a:ext cx="12065" cy="201295"/>
          </a:xfrm>
          <a:custGeom>
            <a:avLst/>
            <a:gdLst/>
            <a:ahLst/>
            <a:cxnLst/>
            <a:rect l="l" t="t" r="r" b="b"/>
            <a:pathLst>
              <a:path w="12065" h="201295">
                <a:moveTo>
                  <a:pt x="0" y="200863"/>
                </a:moveTo>
                <a:lnTo>
                  <a:pt x="11493" y="200863"/>
                </a:lnTo>
                <a:lnTo>
                  <a:pt x="11493" y="0"/>
                </a:lnTo>
                <a:lnTo>
                  <a:pt x="0" y="0"/>
                </a:lnTo>
                <a:lnTo>
                  <a:pt x="0" y="200863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24509" y="3902964"/>
            <a:ext cx="67945" cy="201295"/>
          </a:xfrm>
          <a:custGeom>
            <a:avLst/>
            <a:gdLst/>
            <a:ahLst/>
            <a:cxnLst/>
            <a:rect l="l" t="t" r="r" b="b"/>
            <a:pathLst>
              <a:path w="67944" h="201295">
                <a:moveTo>
                  <a:pt x="0" y="200863"/>
                </a:moveTo>
                <a:lnTo>
                  <a:pt x="67513" y="200863"/>
                </a:lnTo>
                <a:lnTo>
                  <a:pt x="67513" y="0"/>
                </a:lnTo>
                <a:lnTo>
                  <a:pt x="0" y="0"/>
                </a:lnTo>
                <a:lnTo>
                  <a:pt x="0" y="200863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37323" y="3902964"/>
            <a:ext cx="13970" cy="201295"/>
          </a:xfrm>
          <a:custGeom>
            <a:avLst/>
            <a:gdLst/>
            <a:ahLst/>
            <a:cxnLst/>
            <a:rect l="l" t="t" r="r" b="b"/>
            <a:pathLst>
              <a:path w="13969" h="201295">
                <a:moveTo>
                  <a:pt x="0" y="200863"/>
                </a:moveTo>
                <a:lnTo>
                  <a:pt x="13957" y="200863"/>
                </a:lnTo>
                <a:lnTo>
                  <a:pt x="13957" y="0"/>
                </a:lnTo>
                <a:lnTo>
                  <a:pt x="0" y="0"/>
                </a:lnTo>
                <a:lnTo>
                  <a:pt x="0" y="2008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81265" y="3892118"/>
            <a:ext cx="344144" cy="489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80313" y="3892131"/>
            <a:ext cx="346075" cy="48895"/>
          </a:xfrm>
          <a:custGeom>
            <a:avLst/>
            <a:gdLst/>
            <a:ahLst/>
            <a:cxnLst/>
            <a:rect l="l" t="t" r="r" b="b"/>
            <a:pathLst>
              <a:path w="346075" h="48895">
                <a:moveTo>
                  <a:pt x="0" y="48729"/>
                </a:moveTo>
                <a:lnTo>
                  <a:pt x="345960" y="48729"/>
                </a:lnTo>
                <a:lnTo>
                  <a:pt x="345960" y="0"/>
                </a:lnTo>
                <a:lnTo>
                  <a:pt x="0" y="0"/>
                </a:lnTo>
                <a:lnTo>
                  <a:pt x="0" y="48729"/>
                </a:lnTo>
                <a:close/>
              </a:path>
            </a:pathLst>
          </a:custGeom>
          <a:solidFill>
            <a:srgbClr val="306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83932" y="3916495"/>
            <a:ext cx="290830" cy="0"/>
          </a:xfrm>
          <a:custGeom>
            <a:avLst/>
            <a:gdLst/>
            <a:ahLst/>
            <a:cxnLst/>
            <a:rect l="l" t="t" r="r" b="b"/>
            <a:pathLst>
              <a:path w="290830">
                <a:moveTo>
                  <a:pt x="0" y="0"/>
                </a:moveTo>
                <a:lnTo>
                  <a:pt x="290550" y="0"/>
                </a:lnTo>
              </a:path>
            </a:pathLst>
          </a:custGeom>
          <a:ln w="48729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4930" y="3916483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5265" y="0"/>
                </a:lnTo>
              </a:path>
            </a:pathLst>
          </a:custGeom>
          <a:ln w="48729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23861" y="3916483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793" y="0"/>
                </a:lnTo>
              </a:path>
            </a:pathLst>
          </a:custGeom>
          <a:ln w="48729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51649" y="3892118"/>
            <a:ext cx="32384" cy="48895"/>
          </a:xfrm>
          <a:custGeom>
            <a:avLst/>
            <a:gdLst/>
            <a:ahLst/>
            <a:cxnLst/>
            <a:rect l="l" t="t" r="r" b="b"/>
            <a:pathLst>
              <a:path w="32384" h="48895">
                <a:moveTo>
                  <a:pt x="0" y="48729"/>
                </a:moveTo>
                <a:lnTo>
                  <a:pt x="32143" y="48729"/>
                </a:lnTo>
                <a:lnTo>
                  <a:pt x="32143" y="0"/>
                </a:lnTo>
                <a:lnTo>
                  <a:pt x="0" y="0"/>
                </a:lnTo>
                <a:lnTo>
                  <a:pt x="0" y="48729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80317" y="389053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60" y="0"/>
                </a:lnTo>
              </a:path>
            </a:pathLst>
          </a:custGeom>
          <a:ln w="3187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82675" y="4103827"/>
            <a:ext cx="1027899" cy="6517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010088" y="3988612"/>
            <a:ext cx="63500" cy="1056005"/>
          </a:xfrm>
          <a:custGeom>
            <a:avLst/>
            <a:gdLst/>
            <a:ahLst/>
            <a:cxnLst/>
            <a:rect l="l" t="t" r="r" b="b"/>
            <a:pathLst>
              <a:path w="63500" h="1056004">
                <a:moveTo>
                  <a:pt x="0" y="1055725"/>
                </a:moveTo>
                <a:lnTo>
                  <a:pt x="63246" y="1055725"/>
                </a:lnTo>
                <a:lnTo>
                  <a:pt x="63246" y="0"/>
                </a:lnTo>
                <a:lnTo>
                  <a:pt x="0" y="0"/>
                </a:lnTo>
                <a:lnTo>
                  <a:pt x="0" y="10557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57091" y="3988612"/>
            <a:ext cx="53340" cy="1056005"/>
          </a:xfrm>
          <a:custGeom>
            <a:avLst/>
            <a:gdLst/>
            <a:ahLst/>
            <a:cxnLst/>
            <a:rect l="l" t="t" r="r" b="b"/>
            <a:pathLst>
              <a:path w="53339" h="1056004">
                <a:moveTo>
                  <a:pt x="0" y="1055725"/>
                </a:moveTo>
                <a:lnTo>
                  <a:pt x="53289" y="1055725"/>
                </a:lnTo>
                <a:lnTo>
                  <a:pt x="53289" y="0"/>
                </a:lnTo>
                <a:lnTo>
                  <a:pt x="0" y="0"/>
                </a:lnTo>
                <a:lnTo>
                  <a:pt x="0" y="10557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28122" y="3988612"/>
            <a:ext cx="82550" cy="1056005"/>
          </a:xfrm>
          <a:custGeom>
            <a:avLst/>
            <a:gdLst/>
            <a:ahLst/>
            <a:cxnLst/>
            <a:rect l="l" t="t" r="r" b="b"/>
            <a:pathLst>
              <a:path w="82550" h="1056004">
                <a:moveTo>
                  <a:pt x="0" y="1055725"/>
                </a:moveTo>
                <a:lnTo>
                  <a:pt x="81965" y="1055725"/>
                </a:lnTo>
                <a:lnTo>
                  <a:pt x="81965" y="0"/>
                </a:lnTo>
                <a:lnTo>
                  <a:pt x="0" y="0"/>
                </a:lnTo>
                <a:lnTo>
                  <a:pt x="0" y="1055725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710381" y="3988612"/>
            <a:ext cx="82550" cy="1056005"/>
          </a:xfrm>
          <a:custGeom>
            <a:avLst/>
            <a:gdLst/>
            <a:ahLst/>
            <a:cxnLst/>
            <a:rect l="l" t="t" r="r" b="b"/>
            <a:pathLst>
              <a:path w="82550" h="1056004">
                <a:moveTo>
                  <a:pt x="0" y="1055725"/>
                </a:moveTo>
                <a:lnTo>
                  <a:pt x="81953" y="1055725"/>
                </a:lnTo>
                <a:lnTo>
                  <a:pt x="81953" y="0"/>
                </a:lnTo>
                <a:lnTo>
                  <a:pt x="0" y="0"/>
                </a:lnTo>
                <a:lnTo>
                  <a:pt x="0" y="1055725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792334" y="3988612"/>
            <a:ext cx="135890" cy="1056005"/>
          </a:xfrm>
          <a:custGeom>
            <a:avLst/>
            <a:gdLst/>
            <a:ahLst/>
            <a:cxnLst/>
            <a:rect l="l" t="t" r="r" b="b"/>
            <a:pathLst>
              <a:path w="135889" h="1056004">
                <a:moveTo>
                  <a:pt x="135788" y="1055725"/>
                </a:moveTo>
                <a:lnTo>
                  <a:pt x="0" y="1055725"/>
                </a:lnTo>
                <a:lnTo>
                  <a:pt x="0" y="0"/>
                </a:lnTo>
                <a:lnTo>
                  <a:pt x="135788" y="0"/>
                </a:lnTo>
                <a:lnTo>
                  <a:pt x="135788" y="1055725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652118" y="4725516"/>
            <a:ext cx="416559" cy="320675"/>
          </a:xfrm>
          <a:custGeom>
            <a:avLst/>
            <a:gdLst/>
            <a:ahLst/>
            <a:cxnLst/>
            <a:rect l="l" t="t" r="r" b="b"/>
            <a:pathLst>
              <a:path w="416560" h="320675">
                <a:moveTo>
                  <a:pt x="60303" y="0"/>
                </a:moveTo>
                <a:lnTo>
                  <a:pt x="42544" y="1670"/>
                </a:lnTo>
                <a:lnTo>
                  <a:pt x="25147" y="6603"/>
                </a:lnTo>
                <a:lnTo>
                  <a:pt x="0" y="16323"/>
                </a:lnTo>
                <a:lnTo>
                  <a:pt x="0" y="320056"/>
                </a:lnTo>
                <a:lnTo>
                  <a:pt x="416242" y="320056"/>
                </a:lnTo>
                <a:lnTo>
                  <a:pt x="416242" y="23589"/>
                </a:lnTo>
                <a:lnTo>
                  <a:pt x="244908" y="23589"/>
                </a:lnTo>
                <a:lnTo>
                  <a:pt x="208114" y="21733"/>
                </a:lnTo>
                <a:lnTo>
                  <a:pt x="185789" y="16917"/>
                </a:lnTo>
                <a:lnTo>
                  <a:pt x="159032" y="9819"/>
                </a:lnTo>
                <a:lnTo>
                  <a:pt x="126422" y="3261"/>
                </a:lnTo>
                <a:lnTo>
                  <a:pt x="86537" y="67"/>
                </a:lnTo>
                <a:lnTo>
                  <a:pt x="60303" y="0"/>
                </a:lnTo>
                <a:close/>
              </a:path>
              <a:path w="416560" h="320675">
                <a:moveTo>
                  <a:pt x="372061" y="10869"/>
                </a:moveTo>
                <a:lnTo>
                  <a:pt x="337477" y="10900"/>
                </a:lnTo>
                <a:lnTo>
                  <a:pt x="301983" y="14595"/>
                </a:lnTo>
                <a:lnTo>
                  <a:pt x="273662" y="20017"/>
                </a:lnTo>
                <a:lnTo>
                  <a:pt x="244908" y="23589"/>
                </a:lnTo>
                <a:lnTo>
                  <a:pt x="416242" y="23589"/>
                </a:lnTo>
                <a:lnTo>
                  <a:pt x="416242" y="16323"/>
                </a:lnTo>
                <a:lnTo>
                  <a:pt x="411361" y="15183"/>
                </a:lnTo>
                <a:lnTo>
                  <a:pt x="396662" y="12830"/>
                </a:lnTo>
                <a:lnTo>
                  <a:pt x="372061" y="10869"/>
                </a:lnTo>
                <a:close/>
              </a:path>
            </a:pathLst>
          </a:custGeom>
          <a:solidFill>
            <a:srgbClr val="B2E0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54740" y="3986152"/>
            <a:ext cx="416559" cy="1059815"/>
          </a:xfrm>
          <a:custGeom>
            <a:avLst/>
            <a:gdLst/>
            <a:ahLst/>
            <a:cxnLst/>
            <a:rect l="l" t="t" r="r" b="b"/>
            <a:pathLst>
              <a:path w="416560" h="1059814">
                <a:moveTo>
                  <a:pt x="416242" y="1059421"/>
                </a:moveTo>
                <a:lnTo>
                  <a:pt x="0" y="1059421"/>
                </a:lnTo>
                <a:lnTo>
                  <a:pt x="0" y="0"/>
                </a:lnTo>
                <a:lnTo>
                  <a:pt x="416242" y="0"/>
                </a:lnTo>
                <a:lnTo>
                  <a:pt x="416242" y="1059421"/>
                </a:lnTo>
                <a:close/>
              </a:path>
            </a:pathLst>
          </a:custGeom>
          <a:ln w="10833">
            <a:solidFill>
              <a:srgbClr val="7AB8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635857" y="3923245"/>
            <a:ext cx="453986" cy="733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056830" y="3923245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037"/>
                </a:lnTo>
              </a:path>
            </a:pathLst>
          </a:custGeom>
          <a:ln w="4762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636994" y="3923245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037"/>
                </a:lnTo>
              </a:path>
            </a:pathLst>
          </a:custGeom>
          <a:ln w="4762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37863" y="3959764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797" y="0"/>
                </a:lnTo>
              </a:path>
            </a:pathLst>
          </a:custGeom>
          <a:ln w="1451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646633" y="3923245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037"/>
                </a:lnTo>
              </a:path>
            </a:pathLst>
          </a:custGeom>
          <a:ln w="1451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63276" y="395976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>
                <a:moveTo>
                  <a:pt x="0" y="0"/>
                </a:moveTo>
                <a:lnTo>
                  <a:pt x="74587" y="0"/>
                </a:lnTo>
              </a:path>
            </a:pathLst>
          </a:custGeom>
          <a:ln w="38150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72966" y="3923245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037"/>
                </a:lnTo>
              </a:path>
            </a:pathLst>
          </a:custGeom>
          <a:ln w="38150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692042" y="3959764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>
                <a:moveTo>
                  <a:pt x="0" y="0"/>
                </a:moveTo>
                <a:lnTo>
                  <a:pt x="171234" y="0"/>
                </a:lnTo>
              </a:path>
            </a:pathLst>
          </a:custGeom>
          <a:ln w="73037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728720" y="3923245"/>
            <a:ext cx="42545" cy="73660"/>
          </a:xfrm>
          <a:custGeom>
            <a:avLst/>
            <a:gdLst/>
            <a:ahLst/>
            <a:cxnLst/>
            <a:rect l="l" t="t" r="r" b="b"/>
            <a:pathLst>
              <a:path w="42545" h="73660">
                <a:moveTo>
                  <a:pt x="0" y="73037"/>
                </a:moveTo>
                <a:lnTo>
                  <a:pt x="42405" y="73037"/>
                </a:lnTo>
                <a:lnTo>
                  <a:pt x="42405" y="0"/>
                </a:lnTo>
                <a:lnTo>
                  <a:pt x="0" y="0"/>
                </a:lnTo>
                <a:lnTo>
                  <a:pt x="0" y="73037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634618" y="3920852"/>
            <a:ext cx="456565" cy="0"/>
          </a:xfrm>
          <a:custGeom>
            <a:avLst/>
            <a:gdLst/>
            <a:ahLst/>
            <a:cxnLst/>
            <a:rect l="l" t="t" r="r" b="b"/>
            <a:pathLst>
              <a:path w="456564">
                <a:moveTo>
                  <a:pt x="0" y="0"/>
                </a:moveTo>
                <a:lnTo>
                  <a:pt x="456374" y="0"/>
                </a:lnTo>
              </a:path>
            </a:pathLst>
          </a:custGeom>
          <a:ln w="4775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810565" y="3803989"/>
            <a:ext cx="1861005" cy="89726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03348" y="4152279"/>
            <a:ext cx="83820" cy="810895"/>
          </a:xfrm>
          <a:custGeom>
            <a:avLst/>
            <a:gdLst/>
            <a:ahLst/>
            <a:cxnLst/>
            <a:rect l="l" t="t" r="r" b="b"/>
            <a:pathLst>
              <a:path w="83820" h="810895">
                <a:moveTo>
                  <a:pt x="2590" y="810794"/>
                </a:moveTo>
                <a:lnTo>
                  <a:pt x="1092" y="650405"/>
                </a:lnTo>
                <a:lnTo>
                  <a:pt x="323" y="563951"/>
                </a:lnTo>
                <a:lnTo>
                  <a:pt x="40" y="521740"/>
                </a:lnTo>
                <a:lnTo>
                  <a:pt x="0" y="494081"/>
                </a:lnTo>
                <a:lnTo>
                  <a:pt x="2381" y="458135"/>
                </a:lnTo>
                <a:lnTo>
                  <a:pt x="8046" y="405688"/>
                </a:lnTo>
                <a:lnTo>
                  <a:pt x="14777" y="347136"/>
                </a:lnTo>
                <a:lnTo>
                  <a:pt x="20357" y="292876"/>
                </a:lnTo>
                <a:lnTo>
                  <a:pt x="22567" y="253302"/>
                </a:lnTo>
                <a:lnTo>
                  <a:pt x="21807" y="211681"/>
                </a:lnTo>
                <a:lnTo>
                  <a:pt x="20327" y="153745"/>
                </a:lnTo>
                <a:lnTo>
                  <a:pt x="18685" y="93564"/>
                </a:lnTo>
                <a:lnTo>
                  <a:pt x="17442" y="45208"/>
                </a:lnTo>
                <a:lnTo>
                  <a:pt x="27476" y="2917"/>
                </a:lnTo>
                <a:lnTo>
                  <a:pt x="55687" y="0"/>
                </a:lnTo>
                <a:lnTo>
                  <a:pt x="69789" y="29"/>
                </a:lnTo>
                <a:lnTo>
                  <a:pt x="79915" y="178"/>
                </a:lnTo>
                <a:lnTo>
                  <a:pt x="83794" y="267"/>
                </a:lnTo>
              </a:path>
            </a:pathLst>
          </a:custGeom>
          <a:ln w="16243">
            <a:solidFill>
              <a:srgbClr val="0075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001274" y="4150633"/>
            <a:ext cx="86360" cy="812800"/>
          </a:xfrm>
          <a:custGeom>
            <a:avLst/>
            <a:gdLst/>
            <a:ahLst/>
            <a:cxnLst/>
            <a:rect l="l" t="t" r="r" b="b"/>
            <a:pathLst>
              <a:path w="86360" h="812800">
                <a:moveTo>
                  <a:pt x="2590" y="812440"/>
                </a:moveTo>
                <a:lnTo>
                  <a:pt x="1092" y="652050"/>
                </a:lnTo>
                <a:lnTo>
                  <a:pt x="323" y="565596"/>
                </a:lnTo>
                <a:lnTo>
                  <a:pt x="40" y="523386"/>
                </a:lnTo>
                <a:lnTo>
                  <a:pt x="0" y="495727"/>
                </a:lnTo>
                <a:lnTo>
                  <a:pt x="2379" y="459780"/>
                </a:lnTo>
                <a:lnTo>
                  <a:pt x="8042" y="407334"/>
                </a:lnTo>
                <a:lnTo>
                  <a:pt x="14772" y="348782"/>
                </a:lnTo>
                <a:lnTo>
                  <a:pt x="20352" y="294522"/>
                </a:lnTo>
                <a:lnTo>
                  <a:pt x="22567" y="254948"/>
                </a:lnTo>
                <a:lnTo>
                  <a:pt x="21806" y="213327"/>
                </a:lnTo>
                <a:lnTo>
                  <a:pt x="20323" y="155391"/>
                </a:lnTo>
                <a:lnTo>
                  <a:pt x="18679" y="95209"/>
                </a:lnTo>
                <a:lnTo>
                  <a:pt x="17437" y="46853"/>
                </a:lnTo>
                <a:lnTo>
                  <a:pt x="29228" y="3175"/>
                </a:lnTo>
                <a:lnTo>
                  <a:pt x="57762" y="0"/>
                </a:lnTo>
                <a:lnTo>
                  <a:pt x="71861" y="29"/>
                </a:lnTo>
                <a:lnTo>
                  <a:pt x="81985" y="175"/>
                </a:lnTo>
                <a:lnTo>
                  <a:pt x="85864" y="262"/>
                </a:lnTo>
              </a:path>
            </a:pathLst>
          </a:custGeom>
          <a:ln w="5410">
            <a:solidFill>
              <a:srgbClr val="3BA1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977906" y="4964226"/>
            <a:ext cx="54610" cy="52705"/>
          </a:xfrm>
          <a:custGeom>
            <a:avLst/>
            <a:gdLst/>
            <a:ahLst/>
            <a:cxnLst/>
            <a:rect l="l" t="t" r="r" b="b"/>
            <a:pathLst>
              <a:path w="54610" h="52704">
                <a:moveTo>
                  <a:pt x="54432" y="0"/>
                </a:moveTo>
                <a:lnTo>
                  <a:pt x="0" y="0"/>
                </a:lnTo>
                <a:lnTo>
                  <a:pt x="0" y="52387"/>
                </a:lnTo>
                <a:lnTo>
                  <a:pt x="54432" y="52387"/>
                </a:lnTo>
                <a:lnTo>
                  <a:pt x="54432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983418" y="4964226"/>
            <a:ext cx="36195" cy="52705"/>
          </a:xfrm>
          <a:custGeom>
            <a:avLst/>
            <a:gdLst/>
            <a:ahLst/>
            <a:cxnLst/>
            <a:rect l="l" t="t" r="r" b="b"/>
            <a:pathLst>
              <a:path w="36195" h="52704">
                <a:moveTo>
                  <a:pt x="35712" y="0"/>
                </a:moveTo>
                <a:lnTo>
                  <a:pt x="0" y="0"/>
                </a:lnTo>
                <a:lnTo>
                  <a:pt x="0" y="52387"/>
                </a:lnTo>
                <a:lnTo>
                  <a:pt x="35712" y="52387"/>
                </a:lnTo>
                <a:lnTo>
                  <a:pt x="35712" y="0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987152" y="4964226"/>
            <a:ext cx="10795" cy="52705"/>
          </a:xfrm>
          <a:custGeom>
            <a:avLst/>
            <a:gdLst/>
            <a:ahLst/>
            <a:cxnLst/>
            <a:rect l="l" t="t" r="r" b="b"/>
            <a:pathLst>
              <a:path w="10795" h="52704">
                <a:moveTo>
                  <a:pt x="10591" y="0"/>
                </a:moveTo>
                <a:lnTo>
                  <a:pt x="0" y="0"/>
                </a:lnTo>
                <a:lnTo>
                  <a:pt x="0" y="52387"/>
                </a:lnTo>
                <a:lnTo>
                  <a:pt x="10591" y="52387"/>
                </a:lnTo>
                <a:lnTo>
                  <a:pt x="10591" y="0"/>
                </a:lnTo>
                <a:close/>
              </a:path>
            </a:pathLst>
          </a:custGeom>
          <a:solidFill>
            <a:srgbClr val="83CE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977894" y="4954652"/>
            <a:ext cx="54610" cy="10160"/>
          </a:xfrm>
          <a:custGeom>
            <a:avLst/>
            <a:gdLst/>
            <a:ahLst/>
            <a:cxnLst/>
            <a:rect l="l" t="t" r="r" b="b"/>
            <a:pathLst>
              <a:path w="54610" h="10160">
                <a:moveTo>
                  <a:pt x="48133" y="0"/>
                </a:moveTo>
                <a:lnTo>
                  <a:pt x="6324" y="0"/>
                </a:lnTo>
                <a:lnTo>
                  <a:pt x="0" y="9575"/>
                </a:lnTo>
                <a:lnTo>
                  <a:pt x="54432" y="9575"/>
                </a:lnTo>
                <a:lnTo>
                  <a:pt x="48133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73715" y="5019001"/>
            <a:ext cx="62865" cy="16510"/>
          </a:xfrm>
          <a:custGeom>
            <a:avLst/>
            <a:gdLst/>
            <a:ahLst/>
            <a:cxnLst/>
            <a:rect l="l" t="t" r="r" b="b"/>
            <a:pathLst>
              <a:path w="62864" h="16510">
                <a:moveTo>
                  <a:pt x="62801" y="0"/>
                </a:moveTo>
                <a:lnTo>
                  <a:pt x="0" y="0"/>
                </a:lnTo>
                <a:lnTo>
                  <a:pt x="0" y="16141"/>
                </a:lnTo>
                <a:lnTo>
                  <a:pt x="62801" y="16141"/>
                </a:lnTo>
                <a:lnTo>
                  <a:pt x="62801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979888" y="5019001"/>
            <a:ext cx="36195" cy="16510"/>
          </a:xfrm>
          <a:custGeom>
            <a:avLst/>
            <a:gdLst/>
            <a:ahLst/>
            <a:cxnLst/>
            <a:rect l="l" t="t" r="r" b="b"/>
            <a:pathLst>
              <a:path w="36195" h="16510">
                <a:moveTo>
                  <a:pt x="35712" y="0"/>
                </a:moveTo>
                <a:lnTo>
                  <a:pt x="0" y="0"/>
                </a:lnTo>
                <a:lnTo>
                  <a:pt x="0" y="16141"/>
                </a:lnTo>
                <a:lnTo>
                  <a:pt x="35712" y="16141"/>
                </a:lnTo>
                <a:lnTo>
                  <a:pt x="35712" y="0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983418" y="5019001"/>
            <a:ext cx="10795" cy="16510"/>
          </a:xfrm>
          <a:custGeom>
            <a:avLst/>
            <a:gdLst/>
            <a:ahLst/>
            <a:cxnLst/>
            <a:rect l="l" t="t" r="r" b="b"/>
            <a:pathLst>
              <a:path w="10795" h="16510">
                <a:moveTo>
                  <a:pt x="10591" y="0"/>
                </a:moveTo>
                <a:lnTo>
                  <a:pt x="0" y="0"/>
                </a:lnTo>
                <a:lnTo>
                  <a:pt x="0" y="16141"/>
                </a:lnTo>
                <a:lnTo>
                  <a:pt x="10591" y="16141"/>
                </a:lnTo>
                <a:lnTo>
                  <a:pt x="10591" y="0"/>
                </a:lnTo>
                <a:close/>
              </a:path>
            </a:pathLst>
          </a:custGeom>
          <a:solidFill>
            <a:srgbClr val="83CE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973710" y="5035148"/>
            <a:ext cx="62865" cy="2540"/>
          </a:xfrm>
          <a:custGeom>
            <a:avLst/>
            <a:gdLst/>
            <a:ahLst/>
            <a:cxnLst/>
            <a:rect l="l" t="t" r="r" b="b"/>
            <a:pathLst>
              <a:path w="62864" h="2539">
                <a:moveTo>
                  <a:pt x="62801" y="0"/>
                </a:moveTo>
                <a:lnTo>
                  <a:pt x="0" y="0"/>
                </a:lnTo>
                <a:lnTo>
                  <a:pt x="2400" y="2400"/>
                </a:lnTo>
                <a:lnTo>
                  <a:pt x="60413" y="2400"/>
                </a:lnTo>
                <a:lnTo>
                  <a:pt x="62801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973708" y="5016614"/>
            <a:ext cx="62865" cy="2540"/>
          </a:xfrm>
          <a:custGeom>
            <a:avLst/>
            <a:gdLst/>
            <a:ahLst/>
            <a:cxnLst/>
            <a:rect l="l" t="t" r="r" b="b"/>
            <a:pathLst>
              <a:path w="62864" h="2539">
                <a:moveTo>
                  <a:pt x="60413" y="0"/>
                </a:moveTo>
                <a:lnTo>
                  <a:pt x="2400" y="0"/>
                </a:lnTo>
                <a:lnTo>
                  <a:pt x="0" y="2387"/>
                </a:lnTo>
                <a:lnTo>
                  <a:pt x="62801" y="2387"/>
                </a:lnTo>
                <a:lnTo>
                  <a:pt x="60413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057548" y="4139323"/>
            <a:ext cx="19050" cy="26670"/>
          </a:xfrm>
          <a:custGeom>
            <a:avLst/>
            <a:gdLst/>
            <a:ahLst/>
            <a:cxnLst/>
            <a:rect l="l" t="t" r="r" b="b"/>
            <a:pathLst>
              <a:path w="19050" h="26670">
                <a:moveTo>
                  <a:pt x="18846" y="0"/>
                </a:moveTo>
                <a:lnTo>
                  <a:pt x="0" y="0"/>
                </a:lnTo>
                <a:lnTo>
                  <a:pt x="0" y="26606"/>
                </a:lnTo>
                <a:lnTo>
                  <a:pt x="18846" y="26606"/>
                </a:lnTo>
                <a:lnTo>
                  <a:pt x="18846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079811" y="4137266"/>
            <a:ext cx="23495" cy="31115"/>
          </a:xfrm>
          <a:custGeom>
            <a:avLst/>
            <a:gdLst/>
            <a:ahLst/>
            <a:cxnLst/>
            <a:rect l="l" t="t" r="r" b="b"/>
            <a:pathLst>
              <a:path w="23495" h="31114">
                <a:moveTo>
                  <a:pt x="0" y="30695"/>
                </a:moveTo>
                <a:lnTo>
                  <a:pt x="23063" y="30695"/>
                </a:lnTo>
                <a:lnTo>
                  <a:pt x="23063" y="0"/>
                </a:lnTo>
                <a:lnTo>
                  <a:pt x="0" y="0"/>
                </a:lnTo>
                <a:lnTo>
                  <a:pt x="0" y="30695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057548" y="4142295"/>
            <a:ext cx="19050" cy="8255"/>
          </a:xfrm>
          <a:custGeom>
            <a:avLst/>
            <a:gdLst/>
            <a:ahLst/>
            <a:cxnLst/>
            <a:rect l="l" t="t" r="r" b="b"/>
            <a:pathLst>
              <a:path w="19050" h="8254">
                <a:moveTo>
                  <a:pt x="18846" y="0"/>
                </a:moveTo>
                <a:lnTo>
                  <a:pt x="0" y="0"/>
                </a:lnTo>
                <a:lnTo>
                  <a:pt x="0" y="8127"/>
                </a:lnTo>
                <a:lnTo>
                  <a:pt x="18846" y="8127"/>
                </a:lnTo>
                <a:lnTo>
                  <a:pt x="18846" y="0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036948" y="4140492"/>
            <a:ext cx="17780" cy="24765"/>
          </a:xfrm>
          <a:custGeom>
            <a:avLst/>
            <a:gdLst/>
            <a:ahLst/>
            <a:cxnLst/>
            <a:rect l="l" t="t" r="r" b="b"/>
            <a:pathLst>
              <a:path w="17779" h="24764">
                <a:moveTo>
                  <a:pt x="17183" y="0"/>
                </a:moveTo>
                <a:lnTo>
                  <a:pt x="0" y="0"/>
                </a:lnTo>
                <a:lnTo>
                  <a:pt x="0" y="24257"/>
                </a:lnTo>
                <a:lnTo>
                  <a:pt x="17183" y="24257"/>
                </a:lnTo>
                <a:lnTo>
                  <a:pt x="17183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036948" y="4143209"/>
            <a:ext cx="17780" cy="7620"/>
          </a:xfrm>
          <a:custGeom>
            <a:avLst/>
            <a:gdLst/>
            <a:ahLst/>
            <a:cxnLst/>
            <a:rect l="l" t="t" r="r" b="b"/>
            <a:pathLst>
              <a:path w="17779" h="7620">
                <a:moveTo>
                  <a:pt x="17183" y="0"/>
                </a:moveTo>
                <a:lnTo>
                  <a:pt x="0" y="0"/>
                </a:lnTo>
                <a:lnTo>
                  <a:pt x="0" y="7404"/>
                </a:lnTo>
                <a:lnTo>
                  <a:pt x="17183" y="7404"/>
                </a:lnTo>
                <a:lnTo>
                  <a:pt x="17183" y="0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008208" y="4169232"/>
            <a:ext cx="24765" cy="17780"/>
          </a:xfrm>
          <a:custGeom>
            <a:avLst/>
            <a:gdLst/>
            <a:ahLst/>
            <a:cxnLst/>
            <a:rect l="l" t="t" r="r" b="b"/>
            <a:pathLst>
              <a:path w="24764" h="17779">
                <a:moveTo>
                  <a:pt x="0" y="17183"/>
                </a:moveTo>
                <a:lnTo>
                  <a:pt x="24257" y="17183"/>
                </a:lnTo>
                <a:lnTo>
                  <a:pt x="24257" y="0"/>
                </a:lnTo>
                <a:lnTo>
                  <a:pt x="0" y="0"/>
                </a:lnTo>
                <a:lnTo>
                  <a:pt x="0" y="17183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010914" y="4169232"/>
            <a:ext cx="7620" cy="17780"/>
          </a:xfrm>
          <a:custGeom>
            <a:avLst/>
            <a:gdLst/>
            <a:ahLst/>
            <a:cxnLst/>
            <a:rect l="l" t="t" r="r" b="b"/>
            <a:pathLst>
              <a:path w="7620" h="17779">
                <a:moveTo>
                  <a:pt x="0" y="17183"/>
                </a:moveTo>
                <a:lnTo>
                  <a:pt x="7404" y="17183"/>
                </a:lnTo>
                <a:lnTo>
                  <a:pt x="7404" y="0"/>
                </a:lnTo>
                <a:lnTo>
                  <a:pt x="0" y="0"/>
                </a:lnTo>
                <a:lnTo>
                  <a:pt x="0" y="17183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079811" y="4141673"/>
            <a:ext cx="23495" cy="9525"/>
          </a:xfrm>
          <a:custGeom>
            <a:avLst/>
            <a:gdLst/>
            <a:ahLst/>
            <a:cxnLst/>
            <a:rect l="l" t="t" r="r" b="b"/>
            <a:pathLst>
              <a:path w="23495" h="9525">
                <a:moveTo>
                  <a:pt x="0" y="9372"/>
                </a:moveTo>
                <a:lnTo>
                  <a:pt x="23063" y="9372"/>
                </a:lnTo>
                <a:lnTo>
                  <a:pt x="23063" y="0"/>
                </a:lnTo>
                <a:lnTo>
                  <a:pt x="0" y="0"/>
                </a:lnTo>
                <a:lnTo>
                  <a:pt x="0" y="9372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076400" y="4137269"/>
            <a:ext cx="3810" cy="31115"/>
          </a:xfrm>
          <a:custGeom>
            <a:avLst/>
            <a:gdLst/>
            <a:ahLst/>
            <a:cxnLst/>
            <a:rect l="l" t="t" r="r" b="b"/>
            <a:pathLst>
              <a:path w="3810" h="31114">
                <a:moveTo>
                  <a:pt x="3416" y="0"/>
                </a:moveTo>
                <a:lnTo>
                  <a:pt x="0" y="1168"/>
                </a:lnTo>
                <a:lnTo>
                  <a:pt x="0" y="29527"/>
                </a:lnTo>
                <a:lnTo>
                  <a:pt x="3416" y="30695"/>
                </a:lnTo>
                <a:lnTo>
                  <a:pt x="3416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54133" y="4139324"/>
            <a:ext cx="3810" cy="26670"/>
          </a:xfrm>
          <a:custGeom>
            <a:avLst/>
            <a:gdLst/>
            <a:ahLst/>
            <a:cxnLst/>
            <a:rect l="l" t="t" r="r" b="b"/>
            <a:pathLst>
              <a:path w="3810" h="26670">
                <a:moveTo>
                  <a:pt x="3416" y="0"/>
                </a:moveTo>
                <a:lnTo>
                  <a:pt x="0" y="1168"/>
                </a:lnTo>
                <a:lnTo>
                  <a:pt x="0" y="25425"/>
                </a:lnTo>
                <a:lnTo>
                  <a:pt x="3416" y="26593"/>
                </a:lnTo>
                <a:lnTo>
                  <a:pt x="3416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102878" y="4137276"/>
            <a:ext cx="3810" cy="31115"/>
          </a:xfrm>
          <a:custGeom>
            <a:avLst/>
            <a:gdLst/>
            <a:ahLst/>
            <a:cxnLst/>
            <a:rect l="l" t="t" r="r" b="b"/>
            <a:pathLst>
              <a:path w="3810" h="31114">
                <a:moveTo>
                  <a:pt x="0" y="0"/>
                </a:moveTo>
                <a:lnTo>
                  <a:pt x="0" y="30695"/>
                </a:lnTo>
                <a:lnTo>
                  <a:pt x="3416" y="29527"/>
                </a:lnTo>
                <a:lnTo>
                  <a:pt x="3416" y="1168"/>
                </a:lnTo>
                <a:lnTo>
                  <a:pt x="0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008208" y="4140488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8740" y="0"/>
                </a:moveTo>
                <a:lnTo>
                  <a:pt x="17552" y="2260"/>
                </a:lnTo>
                <a:lnTo>
                  <a:pt x="8416" y="8423"/>
                </a:lnTo>
                <a:lnTo>
                  <a:pt x="2258" y="17562"/>
                </a:lnTo>
                <a:lnTo>
                  <a:pt x="0" y="28752"/>
                </a:lnTo>
                <a:lnTo>
                  <a:pt x="4063" y="28752"/>
                </a:lnTo>
                <a:lnTo>
                  <a:pt x="6003" y="19148"/>
                </a:lnTo>
                <a:lnTo>
                  <a:pt x="11291" y="11304"/>
                </a:lnTo>
                <a:lnTo>
                  <a:pt x="19135" y="6016"/>
                </a:lnTo>
                <a:lnTo>
                  <a:pt x="28740" y="4076"/>
                </a:lnTo>
                <a:lnTo>
                  <a:pt x="28740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010921" y="4143211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26034" y="0"/>
                </a:moveTo>
                <a:lnTo>
                  <a:pt x="15896" y="2044"/>
                </a:lnTo>
                <a:lnTo>
                  <a:pt x="7621" y="7619"/>
                </a:lnTo>
                <a:lnTo>
                  <a:pt x="2044" y="15891"/>
                </a:lnTo>
                <a:lnTo>
                  <a:pt x="0" y="26022"/>
                </a:lnTo>
                <a:lnTo>
                  <a:pt x="7404" y="26022"/>
                </a:lnTo>
                <a:lnTo>
                  <a:pt x="8866" y="18771"/>
                </a:lnTo>
                <a:lnTo>
                  <a:pt x="12857" y="12849"/>
                </a:lnTo>
                <a:lnTo>
                  <a:pt x="18778" y="8855"/>
                </a:lnTo>
                <a:lnTo>
                  <a:pt x="26034" y="7391"/>
                </a:lnTo>
                <a:lnTo>
                  <a:pt x="26034" y="0"/>
                </a:lnTo>
                <a:close/>
              </a:path>
            </a:pathLst>
          </a:custGeom>
          <a:solidFill>
            <a:srgbClr val="3BA1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018321" y="4150602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18630" y="0"/>
                </a:moveTo>
                <a:lnTo>
                  <a:pt x="11379" y="1464"/>
                </a:lnTo>
                <a:lnTo>
                  <a:pt x="5457" y="5457"/>
                </a:lnTo>
                <a:lnTo>
                  <a:pt x="1464" y="11379"/>
                </a:lnTo>
                <a:lnTo>
                  <a:pt x="0" y="18630"/>
                </a:lnTo>
                <a:lnTo>
                  <a:pt x="14173" y="18630"/>
                </a:lnTo>
                <a:lnTo>
                  <a:pt x="14173" y="16167"/>
                </a:lnTo>
                <a:lnTo>
                  <a:pt x="16167" y="14173"/>
                </a:lnTo>
                <a:lnTo>
                  <a:pt x="18630" y="14173"/>
                </a:lnTo>
                <a:lnTo>
                  <a:pt x="18630" y="0"/>
                </a:lnTo>
                <a:close/>
              </a:path>
            </a:pathLst>
          </a:custGeom>
          <a:solidFill>
            <a:srgbClr val="0075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344004" y="4005976"/>
            <a:ext cx="290830" cy="142875"/>
          </a:xfrm>
          <a:custGeom>
            <a:avLst/>
            <a:gdLst/>
            <a:ahLst/>
            <a:cxnLst/>
            <a:rect l="l" t="t" r="r" b="b"/>
            <a:pathLst>
              <a:path w="290829" h="142875">
                <a:moveTo>
                  <a:pt x="290601" y="0"/>
                </a:moveTo>
                <a:lnTo>
                  <a:pt x="0" y="0"/>
                </a:lnTo>
                <a:lnTo>
                  <a:pt x="66586" y="142646"/>
                </a:lnTo>
                <a:lnTo>
                  <a:pt x="230212" y="142646"/>
                </a:lnTo>
                <a:lnTo>
                  <a:pt x="2906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394871" y="4118278"/>
            <a:ext cx="194945" cy="32384"/>
          </a:xfrm>
          <a:custGeom>
            <a:avLst/>
            <a:gdLst/>
            <a:ahLst/>
            <a:cxnLst/>
            <a:rect l="l" t="t" r="r" b="b"/>
            <a:pathLst>
              <a:path w="194945" h="32385">
                <a:moveTo>
                  <a:pt x="194348" y="0"/>
                </a:moveTo>
                <a:lnTo>
                  <a:pt x="0" y="0"/>
                </a:lnTo>
                <a:lnTo>
                  <a:pt x="13766" y="32219"/>
                </a:lnTo>
                <a:lnTo>
                  <a:pt x="181076" y="32219"/>
                </a:lnTo>
                <a:lnTo>
                  <a:pt x="194348" y="0"/>
                </a:lnTo>
                <a:close/>
              </a:path>
            </a:pathLst>
          </a:custGeom>
          <a:solidFill>
            <a:srgbClr val="4EA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349758" y="4017157"/>
            <a:ext cx="280035" cy="133350"/>
          </a:xfrm>
          <a:custGeom>
            <a:avLst/>
            <a:gdLst/>
            <a:ahLst/>
            <a:cxnLst/>
            <a:rect l="l" t="t" r="r" b="b"/>
            <a:pathLst>
              <a:path w="280035" h="133350">
                <a:moveTo>
                  <a:pt x="0" y="0"/>
                </a:moveTo>
                <a:lnTo>
                  <a:pt x="58877" y="133350"/>
                </a:lnTo>
                <a:lnTo>
                  <a:pt x="226186" y="133350"/>
                </a:lnTo>
                <a:lnTo>
                  <a:pt x="279501" y="6540"/>
                </a:lnTo>
              </a:path>
            </a:pathLst>
          </a:custGeom>
          <a:ln w="10833">
            <a:solidFill>
              <a:srgbClr val="9D9D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105795" y="4141571"/>
            <a:ext cx="12065" cy="22860"/>
          </a:xfrm>
          <a:custGeom>
            <a:avLst/>
            <a:gdLst/>
            <a:ahLst/>
            <a:cxnLst/>
            <a:rect l="l" t="t" r="r" b="b"/>
            <a:pathLst>
              <a:path w="12064" h="22860">
                <a:moveTo>
                  <a:pt x="11823" y="22555"/>
                </a:moveTo>
                <a:lnTo>
                  <a:pt x="0" y="22555"/>
                </a:lnTo>
                <a:lnTo>
                  <a:pt x="0" y="0"/>
                </a:lnTo>
                <a:lnTo>
                  <a:pt x="11823" y="0"/>
                </a:lnTo>
                <a:lnTo>
                  <a:pt x="11823" y="22555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105795" y="4143857"/>
            <a:ext cx="12065" cy="15240"/>
          </a:xfrm>
          <a:custGeom>
            <a:avLst/>
            <a:gdLst/>
            <a:ahLst/>
            <a:cxnLst/>
            <a:rect l="l" t="t" r="r" b="b"/>
            <a:pathLst>
              <a:path w="12064" h="15239">
                <a:moveTo>
                  <a:pt x="11823" y="14795"/>
                </a:moveTo>
                <a:lnTo>
                  <a:pt x="0" y="14795"/>
                </a:lnTo>
                <a:lnTo>
                  <a:pt x="0" y="0"/>
                </a:lnTo>
                <a:lnTo>
                  <a:pt x="11823" y="0"/>
                </a:lnTo>
                <a:lnTo>
                  <a:pt x="11823" y="14795"/>
                </a:lnTo>
                <a:close/>
              </a:path>
            </a:pathLst>
          </a:custGeom>
          <a:solidFill>
            <a:srgbClr val="CDE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105795" y="4145394"/>
            <a:ext cx="12065" cy="4445"/>
          </a:xfrm>
          <a:custGeom>
            <a:avLst/>
            <a:gdLst/>
            <a:ahLst/>
            <a:cxnLst/>
            <a:rect l="l" t="t" r="r" b="b"/>
            <a:pathLst>
              <a:path w="12064" h="4445">
                <a:moveTo>
                  <a:pt x="11823" y="4394"/>
                </a:moveTo>
                <a:lnTo>
                  <a:pt x="0" y="4394"/>
                </a:lnTo>
                <a:lnTo>
                  <a:pt x="0" y="0"/>
                </a:lnTo>
                <a:lnTo>
                  <a:pt x="11823" y="0"/>
                </a:lnTo>
                <a:lnTo>
                  <a:pt x="11823" y="4394"/>
                </a:lnTo>
                <a:close/>
              </a:path>
            </a:pathLst>
          </a:custGeom>
          <a:solidFill>
            <a:srgbClr val="E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117619" y="4044443"/>
            <a:ext cx="278130" cy="116839"/>
          </a:xfrm>
          <a:custGeom>
            <a:avLst/>
            <a:gdLst/>
            <a:ahLst/>
            <a:cxnLst/>
            <a:rect l="l" t="t" r="r" b="b"/>
            <a:pathLst>
              <a:path w="278129" h="116839">
                <a:moveTo>
                  <a:pt x="273481" y="0"/>
                </a:moveTo>
                <a:lnTo>
                  <a:pt x="0" y="100380"/>
                </a:lnTo>
                <a:lnTo>
                  <a:pt x="4051" y="116624"/>
                </a:lnTo>
                <a:lnTo>
                  <a:pt x="277533" y="16243"/>
                </a:lnTo>
                <a:lnTo>
                  <a:pt x="273481" y="0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118043" y="4046090"/>
            <a:ext cx="276225" cy="111125"/>
          </a:xfrm>
          <a:custGeom>
            <a:avLst/>
            <a:gdLst/>
            <a:ahLst/>
            <a:cxnLst/>
            <a:rect l="l" t="t" r="r" b="b"/>
            <a:pathLst>
              <a:path w="276225" h="111125">
                <a:moveTo>
                  <a:pt x="273469" y="0"/>
                </a:moveTo>
                <a:lnTo>
                  <a:pt x="0" y="100380"/>
                </a:lnTo>
                <a:lnTo>
                  <a:pt x="2654" y="111036"/>
                </a:lnTo>
                <a:lnTo>
                  <a:pt x="276136" y="10655"/>
                </a:lnTo>
                <a:lnTo>
                  <a:pt x="273469" y="0"/>
                </a:lnTo>
                <a:close/>
              </a:path>
            </a:pathLst>
          </a:custGeom>
          <a:solidFill>
            <a:srgbClr val="CDE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118333" y="4047196"/>
            <a:ext cx="274320" cy="104139"/>
          </a:xfrm>
          <a:custGeom>
            <a:avLst/>
            <a:gdLst/>
            <a:ahLst/>
            <a:cxnLst/>
            <a:rect l="l" t="t" r="r" b="b"/>
            <a:pathLst>
              <a:path w="274320" h="104139">
                <a:moveTo>
                  <a:pt x="273481" y="0"/>
                </a:moveTo>
                <a:lnTo>
                  <a:pt x="0" y="100380"/>
                </a:lnTo>
                <a:lnTo>
                  <a:pt x="787" y="103543"/>
                </a:lnTo>
                <a:lnTo>
                  <a:pt x="274269" y="3162"/>
                </a:lnTo>
                <a:lnTo>
                  <a:pt x="273481" y="0"/>
                </a:lnTo>
                <a:close/>
              </a:path>
            </a:pathLst>
          </a:custGeom>
          <a:solidFill>
            <a:srgbClr val="E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396101" y="4041800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29">
                <a:moveTo>
                  <a:pt x="0" y="0"/>
                </a:moveTo>
                <a:lnTo>
                  <a:pt x="0" y="3416"/>
                </a:lnTo>
                <a:lnTo>
                  <a:pt x="8037" y="5039"/>
                </a:lnTo>
                <a:lnTo>
                  <a:pt x="14601" y="9464"/>
                </a:lnTo>
                <a:lnTo>
                  <a:pt x="19027" y="16028"/>
                </a:lnTo>
                <a:lnTo>
                  <a:pt x="20650" y="24066"/>
                </a:lnTo>
                <a:lnTo>
                  <a:pt x="24053" y="24066"/>
                </a:lnTo>
                <a:lnTo>
                  <a:pt x="22163" y="14696"/>
                </a:lnTo>
                <a:lnTo>
                  <a:pt x="17008" y="7046"/>
                </a:lnTo>
                <a:lnTo>
                  <a:pt x="9362" y="1890"/>
                </a:lnTo>
                <a:lnTo>
                  <a:pt x="0" y="0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396096" y="4045214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0" y="0"/>
                </a:moveTo>
                <a:lnTo>
                  <a:pt x="0" y="4000"/>
                </a:lnTo>
                <a:lnTo>
                  <a:pt x="9194" y="4000"/>
                </a:lnTo>
                <a:lnTo>
                  <a:pt x="16649" y="11455"/>
                </a:lnTo>
                <a:lnTo>
                  <a:pt x="16649" y="20650"/>
                </a:lnTo>
                <a:lnTo>
                  <a:pt x="20650" y="20650"/>
                </a:lnTo>
                <a:lnTo>
                  <a:pt x="19027" y="12612"/>
                </a:lnTo>
                <a:lnTo>
                  <a:pt x="14601" y="6048"/>
                </a:lnTo>
                <a:lnTo>
                  <a:pt x="8037" y="1622"/>
                </a:lnTo>
                <a:lnTo>
                  <a:pt x="0" y="0"/>
                </a:lnTo>
                <a:close/>
              </a:path>
            </a:pathLst>
          </a:custGeom>
          <a:solidFill>
            <a:srgbClr val="E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396097" y="4049217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5" h="17145">
                <a:moveTo>
                  <a:pt x="9194" y="0"/>
                </a:moveTo>
                <a:lnTo>
                  <a:pt x="0" y="0"/>
                </a:lnTo>
                <a:lnTo>
                  <a:pt x="0" y="7975"/>
                </a:lnTo>
                <a:lnTo>
                  <a:pt x="4787" y="7975"/>
                </a:lnTo>
                <a:lnTo>
                  <a:pt x="8674" y="11861"/>
                </a:lnTo>
                <a:lnTo>
                  <a:pt x="8674" y="16649"/>
                </a:lnTo>
                <a:lnTo>
                  <a:pt x="16649" y="16649"/>
                </a:lnTo>
                <a:lnTo>
                  <a:pt x="16649" y="7454"/>
                </a:lnTo>
                <a:lnTo>
                  <a:pt x="9194" y="0"/>
                </a:lnTo>
                <a:close/>
              </a:path>
            </a:pathLst>
          </a:custGeom>
          <a:solidFill>
            <a:srgbClr val="CDE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396104" y="4057192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4787" y="0"/>
                </a:moveTo>
                <a:lnTo>
                  <a:pt x="0" y="0"/>
                </a:lnTo>
                <a:lnTo>
                  <a:pt x="0" y="4952"/>
                </a:lnTo>
                <a:lnTo>
                  <a:pt x="2044" y="4952"/>
                </a:lnTo>
                <a:lnTo>
                  <a:pt x="3721" y="6616"/>
                </a:lnTo>
                <a:lnTo>
                  <a:pt x="3721" y="8674"/>
                </a:lnTo>
                <a:lnTo>
                  <a:pt x="8661" y="8674"/>
                </a:lnTo>
                <a:lnTo>
                  <a:pt x="8661" y="3886"/>
                </a:lnTo>
                <a:lnTo>
                  <a:pt x="4787" y="0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390216" y="4041810"/>
            <a:ext cx="6350" cy="4445"/>
          </a:xfrm>
          <a:custGeom>
            <a:avLst/>
            <a:gdLst/>
            <a:ahLst/>
            <a:cxnLst/>
            <a:rect l="l" t="t" r="r" b="b"/>
            <a:pathLst>
              <a:path w="6350" h="4445">
                <a:moveTo>
                  <a:pt x="5880" y="0"/>
                </a:moveTo>
                <a:lnTo>
                  <a:pt x="3848" y="0"/>
                </a:lnTo>
                <a:lnTo>
                  <a:pt x="1892" y="330"/>
                </a:lnTo>
                <a:lnTo>
                  <a:pt x="0" y="800"/>
                </a:lnTo>
                <a:lnTo>
                  <a:pt x="825" y="4102"/>
                </a:lnTo>
                <a:lnTo>
                  <a:pt x="2451" y="3695"/>
                </a:lnTo>
                <a:lnTo>
                  <a:pt x="4127" y="3403"/>
                </a:lnTo>
                <a:lnTo>
                  <a:pt x="5880" y="3403"/>
                </a:lnTo>
                <a:lnTo>
                  <a:pt x="5880" y="0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391042" y="4045211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79">
                <a:moveTo>
                  <a:pt x="5054" y="0"/>
                </a:moveTo>
                <a:lnTo>
                  <a:pt x="3302" y="0"/>
                </a:lnTo>
                <a:lnTo>
                  <a:pt x="1625" y="292"/>
                </a:lnTo>
                <a:lnTo>
                  <a:pt x="0" y="698"/>
                </a:lnTo>
                <a:lnTo>
                  <a:pt x="965" y="4572"/>
                </a:lnTo>
                <a:lnTo>
                  <a:pt x="2286" y="4241"/>
                </a:lnTo>
                <a:lnTo>
                  <a:pt x="3632" y="4013"/>
                </a:lnTo>
                <a:lnTo>
                  <a:pt x="5054" y="4013"/>
                </a:lnTo>
                <a:lnTo>
                  <a:pt x="5054" y="0"/>
                </a:lnTo>
                <a:close/>
              </a:path>
            </a:pathLst>
          </a:custGeom>
          <a:solidFill>
            <a:srgbClr val="E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392015" y="4049219"/>
            <a:ext cx="4445" cy="8890"/>
          </a:xfrm>
          <a:custGeom>
            <a:avLst/>
            <a:gdLst/>
            <a:ahLst/>
            <a:cxnLst/>
            <a:rect l="l" t="t" r="r" b="b"/>
            <a:pathLst>
              <a:path w="4445" h="8889">
                <a:moveTo>
                  <a:pt x="4076" y="0"/>
                </a:moveTo>
                <a:lnTo>
                  <a:pt x="2667" y="0"/>
                </a:lnTo>
                <a:lnTo>
                  <a:pt x="1308" y="228"/>
                </a:lnTo>
                <a:lnTo>
                  <a:pt x="0" y="558"/>
                </a:lnTo>
                <a:lnTo>
                  <a:pt x="1917" y="8280"/>
                </a:lnTo>
                <a:lnTo>
                  <a:pt x="2616" y="8102"/>
                </a:lnTo>
                <a:lnTo>
                  <a:pt x="3327" y="7975"/>
                </a:lnTo>
                <a:lnTo>
                  <a:pt x="4076" y="7975"/>
                </a:lnTo>
                <a:lnTo>
                  <a:pt x="4076" y="0"/>
                </a:lnTo>
                <a:close/>
              </a:path>
            </a:pathLst>
          </a:custGeom>
          <a:solidFill>
            <a:srgbClr val="CDE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393933" y="4057189"/>
            <a:ext cx="2540" cy="5715"/>
          </a:xfrm>
          <a:custGeom>
            <a:avLst/>
            <a:gdLst/>
            <a:ahLst/>
            <a:cxnLst/>
            <a:rect l="l" t="t" r="r" b="b"/>
            <a:pathLst>
              <a:path w="2539" h="5714">
                <a:moveTo>
                  <a:pt x="2159" y="0"/>
                </a:moveTo>
                <a:lnTo>
                  <a:pt x="1409" y="0"/>
                </a:lnTo>
                <a:lnTo>
                  <a:pt x="685" y="139"/>
                </a:lnTo>
                <a:lnTo>
                  <a:pt x="0" y="317"/>
                </a:lnTo>
                <a:lnTo>
                  <a:pt x="1206" y="5143"/>
                </a:lnTo>
                <a:lnTo>
                  <a:pt x="1828" y="4952"/>
                </a:lnTo>
                <a:lnTo>
                  <a:pt x="2159" y="4952"/>
                </a:lnTo>
                <a:lnTo>
                  <a:pt x="2159" y="0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117615" y="4145144"/>
            <a:ext cx="3175" cy="5080"/>
          </a:xfrm>
          <a:custGeom>
            <a:avLst/>
            <a:gdLst/>
            <a:ahLst/>
            <a:cxnLst/>
            <a:rect l="l" t="t" r="r" b="b"/>
            <a:pathLst>
              <a:path w="3175" h="5079">
                <a:moveTo>
                  <a:pt x="1917" y="0"/>
                </a:moveTo>
                <a:lnTo>
                  <a:pt x="1308" y="152"/>
                </a:lnTo>
                <a:lnTo>
                  <a:pt x="673" y="254"/>
                </a:lnTo>
                <a:lnTo>
                  <a:pt x="0" y="254"/>
                </a:lnTo>
                <a:lnTo>
                  <a:pt x="0" y="4660"/>
                </a:lnTo>
                <a:lnTo>
                  <a:pt x="1028" y="4660"/>
                </a:lnTo>
                <a:lnTo>
                  <a:pt x="2032" y="4495"/>
                </a:lnTo>
                <a:lnTo>
                  <a:pt x="2984" y="4267"/>
                </a:lnTo>
                <a:lnTo>
                  <a:pt x="1917" y="0"/>
                </a:lnTo>
                <a:close/>
              </a:path>
            </a:pathLst>
          </a:custGeom>
          <a:solidFill>
            <a:srgbClr val="E6F5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117611" y="4149404"/>
            <a:ext cx="5715" cy="9525"/>
          </a:xfrm>
          <a:custGeom>
            <a:avLst/>
            <a:gdLst/>
            <a:ahLst/>
            <a:cxnLst/>
            <a:rect l="l" t="t" r="r" b="b"/>
            <a:pathLst>
              <a:path w="5714" h="9525">
                <a:moveTo>
                  <a:pt x="2984" y="0"/>
                </a:moveTo>
                <a:lnTo>
                  <a:pt x="2019" y="241"/>
                </a:lnTo>
                <a:lnTo>
                  <a:pt x="1041" y="406"/>
                </a:lnTo>
                <a:lnTo>
                  <a:pt x="0" y="406"/>
                </a:lnTo>
                <a:lnTo>
                  <a:pt x="0" y="9296"/>
                </a:lnTo>
                <a:lnTo>
                  <a:pt x="1778" y="9296"/>
                </a:lnTo>
                <a:lnTo>
                  <a:pt x="3479" y="9017"/>
                </a:lnTo>
                <a:lnTo>
                  <a:pt x="5130" y="8597"/>
                </a:lnTo>
                <a:lnTo>
                  <a:pt x="2984" y="0"/>
                </a:lnTo>
                <a:close/>
              </a:path>
            </a:pathLst>
          </a:custGeom>
          <a:solidFill>
            <a:srgbClr val="CDE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117625" y="4143554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11" y="0"/>
                </a:moveTo>
                <a:lnTo>
                  <a:pt x="1016" y="127"/>
                </a:lnTo>
                <a:lnTo>
                  <a:pt x="533" y="304"/>
                </a:lnTo>
                <a:lnTo>
                  <a:pt x="0" y="304"/>
                </a:lnTo>
                <a:lnTo>
                  <a:pt x="0" y="1841"/>
                </a:lnTo>
                <a:lnTo>
                  <a:pt x="660" y="1841"/>
                </a:lnTo>
                <a:lnTo>
                  <a:pt x="1295" y="1739"/>
                </a:lnTo>
                <a:lnTo>
                  <a:pt x="1905" y="1587"/>
                </a:lnTo>
                <a:lnTo>
                  <a:pt x="1511" y="0"/>
                </a:lnTo>
                <a:close/>
              </a:path>
            </a:pathLst>
          </a:custGeom>
          <a:solidFill>
            <a:srgbClr val="CDE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117619" y="4157998"/>
            <a:ext cx="6985" cy="6350"/>
          </a:xfrm>
          <a:custGeom>
            <a:avLst/>
            <a:gdLst/>
            <a:ahLst/>
            <a:cxnLst/>
            <a:rect l="l" t="t" r="r" b="b"/>
            <a:pathLst>
              <a:path w="6985" h="6350">
                <a:moveTo>
                  <a:pt x="5118" y="0"/>
                </a:moveTo>
                <a:lnTo>
                  <a:pt x="3479" y="419"/>
                </a:lnTo>
                <a:lnTo>
                  <a:pt x="1778" y="698"/>
                </a:lnTo>
                <a:lnTo>
                  <a:pt x="0" y="698"/>
                </a:lnTo>
                <a:lnTo>
                  <a:pt x="0" y="6121"/>
                </a:lnTo>
                <a:lnTo>
                  <a:pt x="2235" y="6121"/>
                </a:lnTo>
                <a:lnTo>
                  <a:pt x="4368" y="5778"/>
                </a:lnTo>
                <a:lnTo>
                  <a:pt x="6426" y="5257"/>
                </a:lnTo>
                <a:lnTo>
                  <a:pt x="5118" y="0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117619" y="4141377"/>
            <a:ext cx="1905" cy="2540"/>
          </a:xfrm>
          <a:custGeom>
            <a:avLst/>
            <a:gdLst/>
            <a:ahLst/>
            <a:cxnLst/>
            <a:rect l="l" t="t" r="r" b="b"/>
            <a:pathLst>
              <a:path w="1904" h="2539">
                <a:moveTo>
                  <a:pt x="977" y="0"/>
                </a:moveTo>
                <a:lnTo>
                  <a:pt x="647" y="76"/>
                </a:lnTo>
                <a:lnTo>
                  <a:pt x="355" y="203"/>
                </a:lnTo>
                <a:lnTo>
                  <a:pt x="0" y="203"/>
                </a:lnTo>
                <a:lnTo>
                  <a:pt x="0" y="2476"/>
                </a:lnTo>
                <a:lnTo>
                  <a:pt x="533" y="2476"/>
                </a:lnTo>
                <a:lnTo>
                  <a:pt x="1015" y="2298"/>
                </a:lnTo>
                <a:lnTo>
                  <a:pt x="1523" y="2171"/>
                </a:lnTo>
                <a:lnTo>
                  <a:pt x="977" y="0"/>
                </a:lnTo>
                <a:close/>
              </a:path>
            </a:pathLst>
          </a:custGeom>
          <a:solidFill>
            <a:srgbClr val="C2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40004" y="3612019"/>
            <a:ext cx="4248150" cy="1664335"/>
          </a:xfrm>
          <a:custGeom>
            <a:avLst/>
            <a:gdLst/>
            <a:ahLst/>
            <a:cxnLst/>
            <a:rect l="l" t="t" r="r" b="b"/>
            <a:pathLst>
              <a:path w="4248150" h="1664335">
                <a:moveTo>
                  <a:pt x="0" y="1664106"/>
                </a:moveTo>
                <a:lnTo>
                  <a:pt x="4247997" y="1664106"/>
                </a:lnTo>
                <a:lnTo>
                  <a:pt x="4247997" y="0"/>
                </a:lnTo>
                <a:lnTo>
                  <a:pt x="0" y="0"/>
                </a:lnTo>
                <a:lnTo>
                  <a:pt x="0" y="166410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43179" y="543179"/>
            <a:ext cx="4247997" cy="6524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43178" y="1013775"/>
            <a:ext cx="4247998" cy="18115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442008" y="2441240"/>
            <a:ext cx="2980690" cy="107314"/>
          </a:xfrm>
          <a:custGeom>
            <a:avLst/>
            <a:gdLst/>
            <a:ahLst/>
            <a:cxnLst/>
            <a:rect l="l" t="t" r="r" b="b"/>
            <a:pathLst>
              <a:path w="2980690" h="107314">
                <a:moveTo>
                  <a:pt x="221" y="72970"/>
                </a:moveTo>
                <a:lnTo>
                  <a:pt x="0" y="86948"/>
                </a:lnTo>
                <a:lnTo>
                  <a:pt x="43992" y="88163"/>
                </a:lnTo>
                <a:lnTo>
                  <a:pt x="2719" y="73651"/>
                </a:lnTo>
                <a:lnTo>
                  <a:pt x="221" y="72970"/>
                </a:lnTo>
                <a:close/>
              </a:path>
              <a:path w="2980690" h="107314">
                <a:moveTo>
                  <a:pt x="687537" y="99101"/>
                </a:moveTo>
                <a:lnTo>
                  <a:pt x="640618" y="100476"/>
                </a:lnTo>
                <a:lnTo>
                  <a:pt x="611780" y="103840"/>
                </a:lnTo>
                <a:lnTo>
                  <a:pt x="751256" y="107283"/>
                </a:lnTo>
                <a:lnTo>
                  <a:pt x="733936" y="103182"/>
                </a:lnTo>
                <a:lnTo>
                  <a:pt x="687537" y="99101"/>
                </a:lnTo>
                <a:close/>
              </a:path>
              <a:path w="2980690" h="107314">
                <a:moveTo>
                  <a:pt x="1569683" y="40784"/>
                </a:moveTo>
                <a:lnTo>
                  <a:pt x="1522996" y="43601"/>
                </a:lnTo>
                <a:lnTo>
                  <a:pt x="1477315" y="51751"/>
                </a:lnTo>
                <a:lnTo>
                  <a:pt x="1432504" y="64175"/>
                </a:lnTo>
                <a:lnTo>
                  <a:pt x="1388430" y="79818"/>
                </a:lnTo>
                <a:lnTo>
                  <a:pt x="1363447" y="90049"/>
                </a:lnTo>
                <a:lnTo>
                  <a:pt x="1806789" y="79023"/>
                </a:lnTo>
                <a:lnTo>
                  <a:pt x="1769810" y="73447"/>
                </a:lnTo>
                <a:lnTo>
                  <a:pt x="1670157" y="52572"/>
                </a:lnTo>
                <a:lnTo>
                  <a:pt x="1620025" y="44267"/>
                </a:lnTo>
                <a:lnTo>
                  <a:pt x="1569683" y="40784"/>
                </a:lnTo>
                <a:close/>
              </a:path>
              <a:path w="2980690" h="107314">
                <a:moveTo>
                  <a:pt x="2401272" y="78930"/>
                </a:moveTo>
                <a:lnTo>
                  <a:pt x="1902355" y="79008"/>
                </a:lnTo>
                <a:lnTo>
                  <a:pt x="1898971" y="79410"/>
                </a:lnTo>
                <a:lnTo>
                  <a:pt x="2419561" y="83830"/>
                </a:lnTo>
                <a:lnTo>
                  <a:pt x="2401272" y="78930"/>
                </a:lnTo>
                <a:close/>
              </a:path>
              <a:path w="2980690" h="107314">
                <a:moveTo>
                  <a:pt x="2170783" y="3808"/>
                </a:moveTo>
                <a:lnTo>
                  <a:pt x="2123593" y="4525"/>
                </a:lnTo>
                <a:lnTo>
                  <a:pt x="2070667" y="17524"/>
                </a:lnTo>
                <a:lnTo>
                  <a:pt x="2020212" y="38413"/>
                </a:lnTo>
                <a:lnTo>
                  <a:pt x="1970010" y="60520"/>
                </a:lnTo>
                <a:lnTo>
                  <a:pt x="1917840" y="77169"/>
                </a:lnTo>
                <a:lnTo>
                  <a:pt x="1902355" y="79008"/>
                </a:lnTo>
                <a:lnTo>
                  <a:pt x="2401272" y="78930"/>
                </a:lnTo>
                <a:lnTo>
                  <a:pt x="2397735" y="77982"/>
                </a:lnTo>
                <a:lnTo>
                  <a:pt x="2352477" y="61560"/>
                </a:lnTo>
                <a:lnTo>
                  <a:pt x="2307473" y="43297"/>
                </a:lnTo>
                <a:lnTo>
                  <a:pt x="2262403" y="25828"/>
                </a:lnTo>
                <a:lnTo>
                  <a:pt x="2216946" y="11787"/>
                </a:lnTo>
                <a:lnTo>
                  <a:pt x="2170783" y="3808"/>
                </a:lnTo>
                <a:close/>
              </a:path>
              <a:path w="2980690" h="107314">
                <a:moveTo>
                  <a:pt x="2936751" y="78845"/>
                </a:moveTo>
                <a:lnTo>
                  <a:pt x="2700501" y="78883"/>
                </a:lnTo>
                <a:lnTo>
                  <a:pt x="2680852" y="85081"/>
                </a:lnTo>
                <a:lnTo>
                  <a:pt x="2936751" y="78845"/>
                </a:lnTo>
                <a:close/>
              </a:path>
              <a:path w="2980690" h="107314">
                <a:moveTo>
                  <a:pt x="2980578" y="0"/>
                </a:moveTo>
                <a:lnTo>
                  <a:pt x="2938285" y="2023"/>
                </a:lnTo>
                <a:lnTo>
                  <a:pt x="2885282" y="13424"/>
                </a:lnTo>
                <a:lnTo>
                  <a:pt x="2833904" y="30187"/>
                </a:lnTo>
                <a:lnTo>
                  <a:pt x="2732508" y="68787"/>
                </a:lnTo>
                <a:lnTo>
                  <a:pt x="2700501" y="78883"/>
                </a:lnTo>
                <a:lnTo>
                  <a:pt x="2936751" y="78845"/>
                </a:lnTo>
                <a:lnTo>
                  <a:pt x="2940720" y="78080"/>
                </a:lnTo>
                <a:lnTo>
                  <a:pt x="2967189" y="62056"/>
                </a:lnTo>
                <a:lnTo>
                  <a:pt x="2975569" y="31204"/>
                </a:lnTo>
                <a:lnTo>
                  <a:pt x="2980578" y="0"/>
                </a:lnTo>
                <a:close/>
              </a:path>
            </a:pathLst>
          </a:custGeom>
          <a:solidFill>
            <a:srgbClr val="DFD1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225335" y="1487139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4">
                <a:moveTo>
                  <a:pt x="0" y="0"/>
                </a:moveTo>
                <a:lnTo>
                  <a:pt x="0" y="139026"/>
                </a:lnTo>
              </a:path>
            </a:pathLst>
          </a:custGeom>
          <a:ln w="5295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184296" y="1487138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4">
                <a:moveTo>
                  <a:pt x="0" y="0"/>
                </a:moveTo>
                <a:lnTo>
                  <a:pt x="0" y="139026"/>
                </a:lnTo>
              </a:path>
            </a:pathLst>
          </a:custGeom>
          <a:ln w="5308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204811" y="1487144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4">
                <a:moveTo>
                  <a:pt x="0" y="0"/>
                </a:moveTo>
                <a:lnTo>
                  <a:pt x="0" y="139026"/>
                </a:lnTo>
              </a:path>
            </a:pathLst>
          </a:custGeom>
          <a:ln w="35750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204811" y="1501241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0"/>
                </a:moveTo>
                <a:lnTo>
                  <a:pt x="0" y="91198"/>
                </a:lnTo>
              </a:path>
            </a:pathLst>
          </a:custGeom>
          <a:ln w="35750">
            <a:solidFill>
              <a:srgbClr val="F6AA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186935" y="1510766"/>
            <a:ext cx="36195" cy="27305"/>
          </a:xfrm>
          <a:custGeom>
            <a:avLst/>
            <a:gdLst/>
            <a:ahLst/>
            <a:cxnLst/>
            <a:rect l="l" t="t" r="r" b="b"/>
            <a:pathLst>
              <a:path w="36195" h="27305">
                <a:moveTo>
                  <a:pt x="35750" y="27063"/>
                </a:moveTo>
                <a:lnTo>
                  <a:pt x="0" y="27063"/>
                </a:lnTo>
                <a:lnTo>
                  <a:pt x="0" y="0"/>
                </a:lnTo>
                <a:lnTo>
                  <a:pt x="35750" y="0"/>
                </a:lnTo>
                <a:lnTo>
                  <a:pt x="35750" y="27063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222373" y="1109865"/>
            <a:ext cx="98425" cy="1291590"/>
          </a:xfrm>
          <a:custGeom>
            <a:avLst/>
            <a:gdLst/>
            <a:ahLst/>
            <a:cxnLst/>
            <a:rect l="l" t="t" r="r" b="b"/>
            <a:pathLst>
              <a:path w="98425" h="1291589">
                <a:moveTo>
                  <a:pt x="0" y="1291577"/>
                </a:moveTo>
                <a:lnTo>
                  <a:pt x="98031" y="1291577"/>
                </a:lnTo>
                <a:lnTo>
                  <a:pt x="98031" y="0"/>
                </a:lnTo>
                <a:lnTo>
                  <a:pt x="0" y="0"/>
                </a:lnTo>
                <a:lnTo>
                  <a:pt x="0" y="12915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675193" y="1109865"/>
            <a:ext cx="83185" cy="1291590"/>
          </a:xfrm>
          <a:custGeom>
            <a:avLst/>
            <a:gdLst/>
            <a:ahLst/>
            <a:cxnLst/>
            <a:rect l="l" t="t" r="r" b="b"/>
            <a:pathLst>
              <a:path w="83185" h="1291589">
                <a:moveTo>
                  <a:pt x="0" y="1291577"/>
                </a:moveTo>
                <a:lnTo>
                  <a:pt x="82613" y="1291577"/>
                </a:lnTo>
                <a:lnTo>
                  <a:pt x="82613" y="0"/>
                </a:lnTo>
                <a:lnTo>
                  <a:pt x="0" y="0"/>
                </a:lnTo>
                <a:lnTo>
                  <a:pt x="0" y="12915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095334" y="1109865"/>
            <a:ext cx="127635" cy="1291590"/>
          </a:xfrm>
          <a:custGeom>
            <a:avLst/>
            <a:gdLst/>
            <a:ahLst/>
            <a:cxnLst/>
            <a:rect l="l" t="t" r="r" b="b"/>
            <a:pathLst>
              <a:path w="127635" h="1291589">
                <a:moveTo>
                  <a:pt x="0" y="1291577"/>
                </a:moveTo>
                <a:lnTo>
                  <a:pt x="127038" y="1291577"/>
                </a:lnTo>
                <a:lnTo>
                  <a:pt x="127038" y="0"/>
                </a:lnTo>
                <a:lnTo>
                  <a:pt x="0" y="0"/>
                </a:lnTo>
                <a:lnTo>
                  <a:pt x="0" y="1291577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757807" y="1109865"/>
            <a:ext cx="127635" cy="1291590"/>
          </a:xfrm>
          <a:custGeom>
            <a:avLst/>
            <a:gdLst/>
            <a:ahLst/>
            <a:cxnLst/>
            <a:rect l="l" t="t" r="r" b="b"/>
            <a:pathLst>
              <a:path w="127635" h="1291589">
                <a:moveTo>
                  <a:pt x="0" y="1291577"/>
                </a:moveTo>
                <a:lnTo>
                  <a:pt x="127038" y="1291577"/>
                </a:lnTo>
                <a:lnTo>
                  <a:pt x="127038" y="0"/>
                </a:lnTo>
                <a:lnTo>
                  <a:pt x="0" y="0"/>
                </a:lnTo>
                <a:lnTo>
                  <a:pt x="0" y="1291577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884845" y="1109865"/>
            <a:ext cx="210820" cy="1291590"/>
          </a:xfrm>
          <a:custGeom>
            <a:avLst/>
            <a:gdLst/>
            <a:ahLst/>
            <a:cxnLst/>
            <a:rect l="l" t="t" r="r" b="b"/>
            <a:pathLst>
              <a:path w="210819" h="1291589">
                <a:moveTo>
                  <a:pt x="210489" y="1291577"/>
                </a:moveTo>
                <a:lnTo>
                  <a:pt x="0" y="1291577"/>
                </a:lnTo>
                <a:lnTo>
                  <a:pt x="0" y="0"/>
                </a:lnTo>
                <a:lnTo>
                  <a:pt x="210489" y="0"/>
                </a:lnTo>
                <a:lnTo>
                  <a:pt x="210489" y="1291577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671552" y="1845877"/>
            <a:ext cx="645795" cy="557530"/>
          </a:xfrm>
          <a:custGeom>
            <a:avLst/>
            <a:gdLst/>
            <a:ahLst/>
            <a:cxnLst/>
            <a:rect l="l" t="t" r="r" b="b"/>
            <a:pathLst>
              <a:path w="645794" h="557530">
                <a:moveTo>
                  <a:pt x="93484" y="0"/>
                </a:moveTo>
                <a:lnTo>
                  <a:pt x="65955" y="2590"/>
                </a:lnTo>
                <a:lnTo>
                  <a:pt x="38986" y="10231"/>
                </a:lnTo>
                <a:lnTo>
                  <a:pt x="0" y="25283"/>
                </a:lnTo>
                <a:lnTo>
                  <a:pt x="0" y="557489"/>
                </a:lnTo>
                <a:lnTo>
                  <a:pt x="645210" y="557489"/>
                </a:lnTo>
                <a:lnTo>
                  <a:pt x="645210" y="36564"/>
                </a:lnTo>
                <a:lnTo>
                  <a:pt x="379630" y="36564"/>
                </a:lnTo>
                <a:lnTo>
                  <a:pt x="322605" y="33678"/>
                </a:lnTo>
                <a:lnTo>
                  <a:pt x="288003" y="26218"/>
                </a:lnTo>
                <a:lnTo>
                  <a:pt x="246527" y="15217"/>
                </a:lnTo>
                <a:lnTo>
                  <a:pt x="195977" y="5051"/>
                </a:lnTo>
                <a:lnTo>
                  <a:pt x="134150" y="99"/>
                </a:lnTo>
                <a:lnTo>
                  <a:pt x="93484" y="0"/>
                </a:lnTo>
                <a:close/>
              </a:path>
              <a:path w="645794" h="557530">
                <a:moveTo>
                  <a:pt x="576727" y="16844"/>
                </a:moveTo>
                <a:lnTo>
                  <a:pt x="523113" y="16888"/>
                </a:lnTo>
                <a:lnTo>
                  <a:pt x="468102" y="22625"/>
                </a:lnTo>
                <a:lnTo>
                  <a:pt x="424202" y="31031"/>
                </a:lnTo>
                <a:lnTo>
                  <a:pt x="379630" y="36564"/>
                </a:lnTo>
                <a:lnTo>
                  <a:pt x="645210" y="36564"/>
                </a:lnTo>
                <a:lnTo>
                  <a:pt x="645210" y="25283"/>
                </a:lnTo>
                <a:lnTo>
                  <a:pt x="637645" y="23520"/>
                </a:lnTo>
                <a:lnTo>
                  <a:pt x="614860" y="19881"/>
                </a:lnTo>
                <a:lnTo>
                  <a:pt x="576727" y="16844"/>
                </a:lnTo>
                <a:close/>
              </a:path>
            </a:pathLst>
          </a:custGeom>
          <a:solidFill>
            <a:srgbClr val="B2E0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671554" y="1106063"/>
            <a:ext cx="645795" cy="1297305"/>
          </a:xfrm>
          <a:custGeom>
            <a:avLst/>
            <a:gdLst/>
            <a:ahLst/>
            <a:cxnLst/>
            <a:rect l="l" t="t" r="r" b="b"/>
            <a:pathLst>
              <a:path w="645794" h="1297305">
                <a:moveTo>
                  <a:pt x="645210" y="1297304"/>
                </a:moveTo>
                <a:lnTo>
                  <a:pt x="0" y="1297304"/>
                </a:lnTo>
                <a:lnTo>
                  <a:pt x="0" y="0"/>
                </a:lnTo>
                <a:lnTo>
                  <a:pt x="645210" y="0"/>
                </a:lnTo>
                <a:lnTo>
                  <a:pt x="645210" y="1297304"/>
                </a:lnTo>
                <a:close/>
              </a:path>
            </a:pathLst>
          </a:custGeom>
          <a:ln w="16789">
            <a:solidFill>
              <a:srgbClr val="7AB8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642287" y="1008532"/>
            <a:ext cx="703732" cy="11372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241854" y="1008532"/>
            <a:ext cx="106045" cy="113664"/>
          </a:xfrm>
          <a:custGeom>
            <a:avLst/>
            <a:gdLst/>
            <a:ahLst/>
            <a:cxnLst/>
            <a:rect l="l" t="t" r="r" b="b"/>
            <a:pathLst>
              <a:path w="106044" h="113665">
                <a:moveTo>
                  <a:pt x="0" y="113207"/>
                </a:moveTo>
                <a:lnTo>
                  <a:pt x="105930" y="113207"/>
                </a:lnTo>
                <a:lnTo>
                  <a:pt x="105930" y="0"/>
                </a:lnTo>
                <a:lnTo>
                  <a:pt x="0" y="0"/>
                </a:lnTo>
                <a:lnTo>
                  <a:pt x="0" y="113207"/>
                </a:lnTo>
                <a:close/>
              </a:path>
            </a:pathLst>
          </a:custGeom>
          <a:solidFill>
            <a:srgbClr val="306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640344" y="1008532"/>
            <a:ext cx="7620" cy="113664"/>
          </a:xfrm>
          <a:custGeom>
            <a:avLst/>
            <a:gdLst/>
            <a:ahLst/>
            <a:cxnLst/>
            <a:rect l="l" t="t" r="r" b="b"/>
            <a:pathLst>
              <a:path w="7619" h="113665">
                <a:moveTo>
                  <a:pt x="0" y="113207"/>
                </a:moveTo>
                <a:lnTo>
                  <a:pt x="7391" y="113207"/>
                </a:lnTo>
                <a:lnTo>
                  <a:pt x="7391" y="0"/>
                </a:lnTo>
                <a:lnTo>
                  <a:pt x="0" y="0"/>
                </a:lnTo>
                <a:lnTo>
                  <a:pt x="0" y="113207"/>
                </a:lnTo>
                <a:close/>
              </a:path>
            </a:pathLst>
          </a:custGeom>
          <a:solidFill>
            <a:srgbClr val="3063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110422" y="1008532"/>
            <a:ext cx="131445" cy="113664"/>
          </a:xfrm>
          <a:custGeom>
            <a:avLst/>
            <a:gdLst/>
            <a:ahLst/>
            <a:cxnLst/>
            <a:rect l="l" t="t" r="r" b="b"/>
            <a:pathLst>
              <a:path w="131444" h="113665">
                <a:moveTo>
                  <a:pt x="0" y="113207"/>
                </a:moveTo>
                <a:lnTo>
                  <a:pt x="131432" y="113207"/>
                </a:lnTo>
                <a:lnTo>
                  <a:pt x="131432" y="0"/>
                </a:lnTo>
                <a:lnTo>
                  <a:pt x="0" y="0"/>
                </a:lnTo>
                <a:lnTo>
                  <a:pt x="0" y="113207"/>
                </a:lnTo>
                <a:close/>
              </a:path>
            </a:pathLst>
          </a:custGeom>
          <a:solidFill>
            <a:srgbClr val="3C7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647736" y="1008532"/>
            <a:ext cx="22860" cy="113664"/>
          </a:xfrm>
          <a:custGeom>
            <a:avLst/>
            <a:gdLst/>
            <a:ahLst/>
            <a:cxnLst/>
            <a:rect l="l" t="t" r="r" b="b"/>
            <a:pathLst>
              <a:path w="22860" h="113665">
                <a:moveTo>
                  <a:pt x="0" y="113207"/>
                </a:moveTo>
                <a:lnTo>
                  <a:pt x="22504" y="113207"/>
                </a:lnTo>
                <a:lnTo>
                  <a:pt x="22504" y="0"/>
                </a:lnTo>
                <a:lnTo>
                  <a:pt x="0" y="0"/>
                </a:lnTo>
                <a:lnTo>
                  <a:pt x="0" y="113207"/>
                </a:lnTo>
                <a:close/>
              </a:path>
            </a:pathLst>
          </a:custGeom>
          <a:solidFill>
            <a:srgbClr val="3C7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994814" y="1008545"/>
            <a:ext cx="116205" cy="113664"/>
          </a:xfrm>
          <a:custGeom>
            <a:avLst/>
            <a:gdLst/>
            <a:ahLst/>
            <a:cxnLst/>
            <a:rect l="l" t="t" r="r" b="b"/>
            <a:pathLst>
              <a:path w="116205" h="113665">
                <a:moveTo>
                  <a:pt x="0" y="113207"/>
                </a:moveTo>
                <a:lnTo>
                  <a:pt x="115608" y="113207"/>
                </a:lnTo>
                <a:lnTo>
                  <a:pt x="115608" y="0"/>
                </a:lnTo>
                <a:lnTo>
                  <a:pt x="0" y="0"/>
                </a:lnTo>
                <a:lnTo>
                  <a:pt x="0" y="113207"/>
                </a:lnTo>
                <a:close/>
              </a:path>
            </a:pathLst>
          </a:custGeom>
          <a:solidFill>
            <a:srgbClr val="408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670240" y="1008545"/>
            <a:ext cx="59690" cy="113664"/>
          </a:xfrm>
          <a:custGeom>
            <a:avLst/>
            <a:gdLst/>
            <a:ahLst/>
            <a:cxnLst/>
            <a:rect l="l" t="t" r="r" b="b"/>
            <a:pathLst>
              <a:path w="59689" h="113665">
                <a:moveTo>
                  <a:pt x="0" y="113207"/>
                </a:moveTo>
                <a:lnTo>
                  <a:pt x="59156" y="113207"/>
                </a:lnTo>
                <a:lnTo>
                  <a:pt x="59156" y="0"/>
                </a:lnTo>
                <a:lnTo>
                  <a:pt x="0" y="0"/>
                </a:lnTo>
                <a:lnTo>
                  <a:pt x="0" y="113207"/>
                </a:lnTo>
                <a:close/>
              </a:path>
            </a:pathLst>
          </a:custGeom>
          <a:solidFill>
            <a:srgbClr val="4080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851952" y="1008545"/>
            <a:ext cx="142875" cy="113664"/>
          </a:xfrm>
          <a:custGeom>
            <a:avLst/>
            <a:gdLst/>
            <a:ahLst/>
            <a:cxnLst/>
            <a:rect l="l" t="t" r="r" b="b"/>
            <a:pathLst>
              <a:path w="142875" h="113665">
                <a:moveTo>
                  <a:pt x="0" y="113207"/>
                </a:moveTo>
                <a:lnTo>
                  <a:pt x="142862" y="113207"/>
                </a:lnTo>
                <a:lnTo>
                  <a:pt x="142862" y="0"/>
                </a:lnTo>
                <a:lnTo>
                  <a:pt x="0" y="0"/>
                </a:lnTo>
                <a:lnTo>
                  <a:pt x="0" y="113207"/>
                </a:lnTo>
                <a:close/>
              </a:path>
            </a:pathLst>
          </a:custGeom>
          <a:solidFill>
            <a:srgbClr val="5191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729397" y="1008545"/>
            <a:ext cx="57150" cy="113664"/>
          </a:xfrm>
          <a:custGeom>
            <a:avLst/>
            <a:gdLst/>
            <a:ahLst/>
            <a:cxnLst/>
            <a:rect l="l" t="t" r="r" b="b"/>
            <a:pathLst>
              <a:path w="57150" h="113665">
                <a:moveTo>
                  <a:pt x="0" y="113207"/>
                </a:moveTo>
                <a:lnTo>
                  <a:pt x="56819" y="113207"/>
                </a:lnTo>
                <a:lnTo>
                  <a:pt x="56819" y="0"/>
                </a:lnTo>
                <a:lnTo>
                  <a:pt x="0" y="0"/>
                </a:lnTo>
                <a:lnTo>
                  <a:pt x="0" y="113207"/>
                </a:lnTo>
                <a:close/>
              </a:path>
            </a:pathLst>
          </a:custGeom>
          <a:solidFill>
            <a:srgbClr val="5191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786216" y="1008545"/>
            <a:ext cx="66040" cy="113664"/>
          </a:xfrm>
          <a:custGeom>
            <a:avLst/>
            <a:gdLst/>
            <a:ahLst/>
            <a:cxnLst/>
            <a:rect l="l" t="t" r="r" b="b"/>
            <a:pathLst>
              <a:path w="66039" h="113665">
                <a:moveTo>
                  <a:pt x="0" y="113207"/>
                </a:moveTo>
                <a:lnTo>
                  <a:pt x="65735" y="113207"/>
                </a:lnTo>
                <a:lnTo>
                  <a:pt x="65735" y="0"/>
                </a:lnTo>
                <a:lnTo>
                  <a:pt x="0" y="0"/>
                </a:lnTo>
                <a:lnTo>
                  <a:pt x="0" y="113207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640353" y="1004835"/>
            <a:ext cx="708025" cy="0"/>
          </a:xfrm>
          <a:custGeom>
            <a:avLst/>
            <a:gdLst/>
            <a:ahLst/>
            <a:cxnLst/>
            <a:rect l="l" t="t" r="r" b="b"/>
            <a:pathLst>
              <a:path w="708025">
                <a:moveTo>
                  <a:pt x="0" y="0"/>
                </a:moveTo>
                <a:lnTo>
                  <a:pt x="707428" y="0"/>
                </a:lnTo>
              </a:path>
            </a:pathLst>
          </a:custGeom>
          <a:ln w="7391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523968" y="1716214"/>
            <a:ext cx="173540" cy="13902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545145" y="1831359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>
                <a:moveTo>
                  <a:pt x="0" y="0"/>
                </a:moveTo>
                <a:lnTo>
                  <a:pt x="71500" y="0"/>
                </a:lnTo>
              </a:path>
            </a:pathLst>
          </a:custGeom>
          <a:ln w="29222">
            <a:solidFill>
              <a:srgbClr val="F49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43176" y="1732097"/>
            <a:ext cx="981075" cy="11430"/>
          </a:xfrm>
          <a:custGeom>
            <a:avLst/>
            <a:gdLst/>
            <a:ahLst/>
            <a:cxnLst/>
            <a:rect l="l" t="t" r="r" b="b"/>
            <a:pathLst>
              <a:path w="981075" h="11430">
                <a:moveTo>
                  <a:pt x="0" y="10863"/>
                </a:moveTo>
                <a:lnTo>
                  <a:pt x="980782" y="10863"/>
                </a:lnTo>
                <a:lnTo>
                  <a:pt x="980782" y="0"/>
                </a:lnTo>
                <a:lnTo>
                  <a:pt x="0" y="0"/>
                </a:lnTo>
                <a:lnTo>
                  <a:pt x="0" y="10863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43176" y="1813318"/>
            <a:ext cx="981075" cy="26034"/>
          </a:xfrm>
          <a:custGeom>
            <a:avLst/>
            <a:gdLst/>
            <a:ahLst/>
            <a:cxnLst/>
            <a:rect l="l" t="t" r="r" b="b"/>
            <a:pathLst>
              <a:path w="981075" h="26035">
                <a:moveTo>
                  <a:pt x="0" y="26017"/>
                </a:moveTo>
                <a:lnTo>
                  <a:pt x="980782" y="26017"/>
                </a:lnTo>
                <a:lnTo>
                  <a:pt x="980782" y="0"/>
                </a:lnTo>
                <a:lnTo>
                  <a:pt x="0" y="0"/>
                </a:lnTo>
                <a:lnTo>
                  <a:pt x="0" y="26017"/>
                </a:lnTo>
                <a:close/>
              </a:path>
            </a:pathLst>
          </a:custGeom>
          <a:solidFill>
            <a:srgbClr val="F49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43179" y="1742960"/>
            <a:ext cx="981075" cy="70485"/>
          </a:xfrm>
          <a:custGeom>
            <a:avLst/>
            <a:gdLst/>
            <a:ahLst/>
            <a:cxnLst/>
            <a:rect l="l" t="t" r="r" b="b"/>
            <a:pathLst>
              <a:path w="981075" h="70485">
                <a:moveTo>
                  <a:pt x="0" y="70357"/>
                </a:moveTo>
                <a:lnTo>
                  <a:pt x="980782" y="70357"/>
                </a:lnTo>
                <a:lnTo>
                  <a:pt x="980782" y="0"/>
                </a:lnTo>
                <a:lnTo>
                  <a:pt x="0" y="0"/>
                </a:lnTo>
                <a:lnTo>
                  <a:pt x="0" y="70357"/>
                </a:lnTo>
                <a:close/>
              </a:path>
            </a:pathLst>
          </a:custGeom>
          <a:solidFill>
            <a:srgbClr val="F6AA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43179" y="1750326"/>
            <a:ext cx="981075" cy="20955"/>
          </a:xfrm>
          <a:custGeom>
            <a:avLst/>
            <a:gdLst/>
            <a:ahLst/>
            <a:cxnLst/>
            <a:rect l="l" t="t" r="r" b="b"/>
            <a:pathLst>
              <a:path w="981075" h="20955">
                <a:moveTo>
                  <a:pt x="0" y="20878"/>
                </a:moveTo>
                <a:lnTo>
                  <a:pt x="980770" y="20878"/>
                </a:lnTo>
                <a:lnTo>
                  <a:pt x="980770" y="0"/>
                </a:lnTo>
                <a:lnTo>
                  <a:pt x="0" y="0"/>
                </a:lnTo>
                <a:lnTo>
                  <a:pt x="0" y="20878"/>
                </a:lnTo>
                <a:close/>
              </a:path>
            </a:pathLst>
          </a:custGeom>
          <a:solidFill>
            <a:srgbClr val="FFD5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891165" y="1093025"/>
            <a:ext cx="123825" cy="252729"/>
          </a:xfrm>
          <a:custGeom>
            <a:avLst/>
            <a:gdLst/>
            <a:ahLst/>
            <a:cxnLst/>
            <a:rect l="l" t="t" r="r" b="b"/>
            <a:pathLst>
              <a:path w="123825" h="252730">
                <a:moveTo>
                  <a:pt x="0" y="252628"/>
                </a:moveTo>
                <a:lnTo>
                  <a:pt x="123609" y="252628"/>
                </a:lnTo>
                <a:lnTo>
                  <a:pt x="123609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510927" y="1093025"/>
            <a:ext cx="15875" cy="252729"/>
          </a:xfrm>
          <a:custGeom>
            <a:avLst/>
            <a:gdLst/>
            <a:ahLst/>
            <a:cxnLst/>
            <a:rect l="l" t="t" r="r" b="b"/>
            <a:pathLst>
              <a:path w="15875" h="252730">
                <a:moveTo>
                  <a:pt x="0" y="252628"/>
                </a:moveTo>
                <a:lnTo>
                  <a:pt x="15468" y="252628"/>
                </a:lnTo>
                <a:lnTo>
                  <a:pt x="15468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774566" y="1093025"/>
            <a:ext cx="116839" cy="252729"/>
          </a:xfrm>
          <a:custGeom>
            <a:avLst/>
            <a:gdLst/>
            <a:ahLst/>
            <a:cxnLst/>
            <a:rect l="l" t="t" r="r" b="b"/>
            <a:pathLst>
              <a:path w="116839" h="252730">
                <a:moveTo>
                  <a:pt x="0" y="252628"/>
                </a:moveTo>
                <a:lnTo>
                  <a:pt x="116598" y="252628"/>
                </a:lnTo>
                <a:lnTo>
                  <a:pt x="116598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526396" y="1093025"/>
            <a:ext cx="18415" cy="252729"/>
          </a:xfrm>
          <a:custGeom>
            <a:avLst/>
            <a:gdLst/>
            <a:ahLst/>
            <a:cxnLst/>
            <a:rect l="l" t="t" r="r" b="b"/>
            <a:pathLst>
              <a:path w="18414" h="252730">
                <a:moveTo>
                  <a:pt x="0" y="252628"/>
                </a:moveTo>
                <a:lnTo>
                  <a:pt x="18338" y="252628"/>
                </a:lnTo>
                <a:lnTo>
                  <a:pt x="18338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667188" y="1093025"/>
            <a:ext cx="107950" cy="252729"/>
          </a:xfrm>
          <a:custGeom>
            <a:avLst/>
            <a:gdLst/>
            <a:ahLst/>
            <a:cxnLst/>
            <a:rect l="l" t="t" r="r" b="b"/>
            <a:pathLst>
              <a:path w="107950" h="252730">
                <a:moveTo>
                  <a:pt x="0" y="252628"/>
                </a:moveTo>
                <a:lnTo>
                  <a:pt x="107378" y="252628"/>
                </a:lnTo>
                <a:lnTo>
                  <a:pt x="107378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544735" y="1093025"/>
            <a:ext cx="18415" cy="252729"/>
          </a:xfrm>
          <a:custGeom>
            <a:avLst/>
            <a:gdLst/>
            <a:ahLst/>
            <a:cxnLst/>
            <a:rect l="l" t="t" r="r" b="b"/>
            <a:pathLst>
              <a:path w="18414" h="252730">
                <a:moveTo>
                  <a:pt x="0" y="252628"/>
                </a:moveTo>
                <a:lnTo>
                  <a:pt x="17805" y="252628"/>
                </a:lnTo>
                <a:lnTo>
                  <a:pt x="17805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562540" y="1093025"/>
            <a:ext cx="104775" cy="252729"/>
          </a:xfrm>
          <a:custGeom>
            <a:avLst/>
            <a:gdLst/>
            <a:ahLst/>
            <a:cxnLst/>
            <a:rect l="l" t="t" r="r" b="b"/>
            <a:pathLst>
              <a:path w="104775" h="252730">
                <a:moveTo>
                  <a:pt x="0" y="252628"/>
                </a:moveTo>
                <a:lnTo>
                  <a:pt x="104648" y="252628"/>
                </a:lnTo>
                <a:lnTo>
                  <a:pt x="104648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593217" y="1093025"/>
            <a:ext cx="0" cy="252729"/>
          </a:xfrm>
          <a:custGeom>
            <a:avLst/>
            <a:gdLst/>
            <a:ahLst/>
            <a:cxnLst/>
            <a:rect l="l" t="t" r="r" b="b"/>
            <a:pathLst>
              <a:path h="252730">
                <a:moveTo>
                  <a:pt x="0" y="0"/>
                </a:moveTo>
                <a:lnTo>
                  <a:pt x="0" y="252628"/>
                </a:lnTo>
              </a:path>
            </a:pathLst>
          </a:custGeom>
          <a:ln w="2162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495509" y="1017485"/>
            <a:ext cx="533438" cy="7588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950004" y="1055255"/>
            <a:ext cx="80645" cy="0"/>
          </a:xfrm>
          <a:custGeom>
            <a:avLst/>
            <a:gdLst/>
            <a:ahLst/>
            <a:cxnLst/>
            <a:rect l="l" t="t" r="r" b="b"/>
            <a:pathLst>
              <a:path w="80645">
                <a:moveTo>
                  <a:pt x="0" y="0"/>
                </a:moveTo>
                <a:lnTo>
                  <a:pt x="80289" y="0"/>
                </a:lnTo>
              </a:path>
            </a:pathLst>
          </a:custGeom>
          <a:ln w="5600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496836" y="1017485"/>
            <a:ext cx="0" cy="75565"/>
          </a:xfrm>
          <a:custGeom>
            <a:avLst/>
            <a:gdLst/>
            <a:ahLst/>
            <a:cxnLst/>
            <a:rect l="l" t="t" r="r" b="b"/>
            <a:pathLst>
              <a:path h="75565">
                <a:moveTo>
                  <a:pt x="0" y="0"/>
                </a:moveTo>
                <a:lnTo>
                  <a:pt x="0" y="75539"/>
                </a:lnTo>
              </a:path>
            </a:pathLst>
          </a:custGeom>
          <a:ln w="5600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850360" y="1055255"/>
            <a:ext cx="99695" cy="0"/>
          </a:xfrm>
          <a:custGeom>
            <a:avLst/>
            <a:gdLst/>
            <a:ahLst/>
            <a:cxnLst/>
            <a:rect l="l" t="t" r="r" b="b"/>
            <a:pathLst>
              <a:path w="99695">
                <a:moveTo>
                  <a:pt x="0" y="0"/>
                </a:moveTo>
                <a:lnTo>
                  <a:pt x="99644" y="0"/>
                </a:lnTo>
              </a:path>
            </a:pathLst>
          </a:custGeom>
          <a:ln w="1705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508165" y="1017485"/>
            <a:ext cx="0" cy="75565"/>
          </a:xfrm>
          <a:custGeom>
            <a:avLst/>
            <a:gdLst/>
            <a:ahLst/>
            <a:cxnLst/>
            <a:rect l="l" t="t" r="r" b="b"/>
            <a:pathLst>
              <a:path h="75565">
                <a:moveTo>
                  <a:pt x="0" y="0"/>
                </a:moveTo>
                <a:lnTo>
                  <a:pt x="0" y="75539"/>
                </a:lnTo>
              </a:path>
            </a:pathLst>
          </a:custGeom>
          <a:ln w="17056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762718" y="1055255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7642" y="0"/>
                </a:lnTo>
              </a:path>
            </a:pathLst>
          </a:custGeom>
          <a:ln w="44831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539109" y="1017485"/>
            <a:ext cx="0" cy="75565"/>
          </a:xfrm>
          <a:custGeom>
            <a:avLst/>
            <a:gdLst/>
            <a:ahLst/>
            <a:cxnLst/>
            <a:rect l="l" t="t" r="r" b="b"/>
            <a:pathLst>
              <a:path h="75565">
                <a:moveTo>
                  <a:pt x="0" y="0"/>
                </a:moveTo>
                <a:lnTo>
                  <a:pt x="0" y="75539"/>
                </a:lnTo>
              </a:path>
            </a:pathLst>
          </a:custGeom>
          <a:ln w="44831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561524" y="1055255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1193" y="0"/>
                </a:lnTo>
              </a:path>
            </a:pathLst>
          </a:custGeom>
          <a:ln w="75539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604615" y="1017485"/>
            <a:ext cx="50165" cy="75565"/>
          </a:xfrm>
          <a:custGeom>
            <a:avLst/>
            <a:gdLst/>
            <a:ahLst/>
            <a:cxnLst/>
            <a:rect l="l" t="t" r="r" b="b"/>
            <a:pathLst>
              <a:path w="50164" h="75565">
                <a:moveTo>
                  <a:pt x="0" y="75539"/>
                </a:moveTo>
                <a:lnTo>
                  <a:pt x="49834" y="75539"/>
                </a:lnTo>
                <a:lnTo>
                  <a:pt x="49834" y="0"/>
                </a:lnTo>
                <a:lnTo>
                  <a:pt x="0" y="0"/>
                </a:lnTo>
                <a:lnTo>
                  <a:pt x="0" y="75539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494034" y="1015028"/>
            <a:ext cx="536575" cy="0"/>
          </a:xfrm>
          <a:custGeom>
            <a:avLst/>
            <a:gdLst/>
            <a:ahLst/>
            <a:cxnLst/>
            <a:rect l="l" t="t" r="r" b="b"/>
            <a:pathLst>
              <a:path w="536575">
                <a:moveTo>
                  <a:pt x="0" y="0"/>
                </a:moveTo>
                <a:lnTo>
                  <a:pt x="536257" y="0"/>
                </a:lnTo>
              </a:path>
            </a:pathLst>
          </a:custGeom>
          <a:ln w="4940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136823" y="1093025"/>
            <a:ext cx="123825" cy="252729"/>
          </a:xfrm>
          <a:custGeom>
            <a:avLst/>
            <a:gdLst/>
            <a:ahLst/>
            <a:cxnLst/>
            <a:rect l="l" t="t" r="r" b="b"/>
            <a:pathLst>
              <a:path w="123825" h="252730">
                <a:moveTo>
                  <a:pt x="0" y="252628"/>
                </a:moveTo>
                <a:lnTo>
                  <a:pt x="123621" y="252628"/>
                </a:lnTo>
                <a:lnTo>
                  <a:pt x="123621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756598" y="1093025"/>
            <a:ext cx="15875" cy="252729"/>
          </a:xfrm>
          <a:custGeom>
            <a:avLst/>
            <a:gdLst/>
            <a:ahLst/>
            <a:cxnLst/>
            <a:rect l="l" t="t" r="r" b="b"/>
            <a:pathLst>
              <a:path w="15875" h="252730">
                <a:moveTo>
                  <a:pt x="0" y="252628"/>
                </a:moveTo>
                <a:lnTo>
                  <a:pt x="15455" y="252628"/>
                </a:lnTo>
                <a:lnTo>
                  <a:pt x="15455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AED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020225" y="1093025"/>
            <a:ext cx="116839" cy="252729"/>
          </a:xfrm>
          <a:custGeom>
            <a:avLst/>
            <a:gdLst/>
            <a:ahLst/>
            <a:cxnLst/>
            <a:rect l="l" t="t" r="r" b="b"/>
            <a:pathLst>
              <a:path w="116839" h="252730">
                <a:moveTo>
                  <a:pt x="0" y="252628"/>
                </a:moveTo>
                <a:lnTo>
                  <a:pt x="116598" y="252628"/>
                </a:lnTo>
                <a:lnTo>
                  <a:pt x="116598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772054" y="1093025"/>
            <a:ext cx="18415" cy="252729"/>
          </a:xfrm>
          <a:custGeom>
            <a:avLst/>
            <a:gdLst/>
            <a:ahLst/>
            <a:cxnLst/>
            <a:rect l="l" t="t" r="r" b="b"/>
            <a:pathLst>
              <a:path w="18414" h="252730">
                <a:moveTo>
                  <a:pt x="0" y="252628"/>
                </a:moveTo>
                <a:lnTo>
                  <a:pt x="18338" y="252628"/>
                </a:lnTo>
                <a:lnTo>
                  <a:pt x="18338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C2E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912859" y="1093025"/>
            <a:ext cx="107950" cy="252729"/>
          </a:xfrm>
          <a:custGeom>
            <a:avLst/>
            <a:gdLst/>
            <a:ahLst/>
            <a:cxnLst/>
            <a:rect l="l" t="t" r="r" b="b"/>
            <a:pathLst>
              <a:path w="107950" h="252730">
                <a:moveTo>
                  <a:pt x="0" y="252628"/>
                </a:moveTo>
                <a:lnTo>
                  <a:pt x="107365" y="252628"/>
                </a:lnTo>
                <a:lnTo>
                  <a:pt x="107365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790393" y="1093025"/>
            <a:ext cx="18415" cy="252729"/>
          </a:xfrm>
          <a:custGeom>
            <a:avLst/>
            <a:gdLst/>
            <a:ahLst/>
            <a:cxnLst/>
            <a:rect l="l" t="t" r="r" b="b"/>
            <a:pathLst>
              <a:path w="18414" h="252730">
                <a:moveTo>
                  <a:pt x="0" y="252628"/>
                </a:moveTo>
                <a:lnTo>
                  <a:pt x="17818" y="252628"/>
                </a:lnTo>
                <a:lnTo>
                  <a:pt x="17818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DEF0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808211" y="1093025"/>
            <a:ext cx="104775" cy="252729"/>
          </a:xfrm>
          <a:custGeom>
            <a:avLst/>
            <a:gdLst/>
            <a:ahLst/>
            <a:cxnLst/>
            <a:rect l="l" t="t" r="r" b="b"/>
            <a:pathLst>
              <a:path w="104775" h="252730">
                <a:moveTo>
                  <a:pt x="0" y="252628"/>
                </a:moveTo>
                <a:lnTo>
                  <a:pt x="104648" y="252628"/>
                </a:lnTo>
                <a:lnTo>
                  <a:pt x="104648" y="0"/>
                </a:lnTo>
                <a:lnTo>
                  <a:pt x="0" y="0"/>
                </a:lnTo>
                <a:lnTo>
                  <a:pt x="0" y="252628"/>
                </a:lnTo>
                <a:close/>
              </a:path>
            </a:pathLst>
          </a:custGeom>
          <a:solidFill>
            <a:srgbClr val="F0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838881" y="1093025"/>
            <a:ext cx="0" cy="252729"/>
          </a:xfrm>
          <a:custGeom>
            <a:avLst/>
            <a:gdLst/>
            <a:ahLst/>
            <a:cxnLst/>
            <a:rect l="l" t="t" r="r" b="b"/>
            <a:pathLst>
              <a:path h="252730">
                <a:moveTo>
                  <a:pt x="0" y="0"/>
                </a:moveTo>
                <a:lnTo>
                  <a:pt x="0" y="252628"/>
                </a:lnTo>
              </a:path>
            </a:pathLst>
          </a:custGeom>
          <a:ln w="216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2741167" y="1017485"/>
            <a:ext cx="533438" cy="7588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195662" y="1055255"/>
            <a:ext cx="80645" cy="0"/>
          </a:xfrm>
          <a:custGeom>
            <a:avLst/>
            <a:gdLst/>
            <a:ahLst/>
            <a:cxnLst/>
            <a:rect l="l" t="t" r="r" b="b"/>
            <a:pathLst>
              <a:path w="80645">
                <a:moveTo>
                  <a:pt x="0" y="0"/>
                </a:moveTo>
                <a:lnTo>
                  <a:pt x="80302" y="0"/>
                </a:lnTo>
              </a:path>
            </a:pathLst>
          </a:custGeom>
          <a:ln w="5587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742501" y="1017485"/>
            <a:ext cx="0" cy="75565"/>
          </a:xfrm>
          <a:custGeom>
            <a:avLst/>
            <a:gdLst/>
            <a:ahLst/>
            <a:cxnLst/>
            <a:rect l="l" t="t" r="r" b="b"/>
            <a:pathLst>
              <a:path h="75565">
                <a:moveTo>
                  <a:pt x="0" y="0"/>
                </a:moveTo>
                <a:lnTo>
                  <a:pt x="0" y="75539"/>
                </a:lnTo>
              </a:path>
            </a:pathLst>
          </a:custGeom>
          <a:ln w="5587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3096031" y="1055255"/>
            <a:ext cx="99695" cy="0"/>
          </a:xfrm>
          <a:custGeom>
            <a:avLst/>
            <a:gdLst/>
            <a:ahLst/>
            <a:cxnLst/>
            <a:rect l="l" t="t" r="r" b="b"/>
            <a:pathLst>
              <a:path w="99694">
                <a:moveTo>
                  <a:pt x="0" y="0"/>
                </a:moveTo>
                <a:lnTo>
                  <a:pt x="99631" y="0"/>
                </a:lnTo>
              </a:path>
            </a:pathLst>
          </a:custGeom>
          <a:ln w="17068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753829" y="1017485"/>
            <a:ext cx="0" cy="75565"/>
          </a:xfrm>
          <a:custGeom>
            <a:avLst/>
            <a:gdLst/>
            <a:ahLst/>
            <a:cxnLst/>
            <a:rect l="l" t="t" r="r" b="b"/>
            <a:pathLst>
              <a:path h="75565">
                <a:moveTo>
                  <a:pt x="0" y="0"/>
                </a:moveTo>
                <a:lnTo>
                  <a:pt x="0" y="75539"/>
                </a:lnTo>
              </a:path>
            </a:pathLst>
          </a:custGeom>
          <a:ln w="17068">
            <a:solidFill>
              <a:srgbClr val="3C70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3008388" y="1055255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7642" y="0"/>
                </a:lnTo>
              </a:path>
            </a:pathLst>
          </a:custGeom>
          <a:ln w="44831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784779" y="1017485"/>
            <a:ext cx="0" cy="75565"/>
          </a:xfrm>
          <a:custGeom>
            <a:avLst/>
            <a:gdLst/>
            <a:ahLst/>
            <a:cxnLst/>
            <a:rect l="l" t="t" r="r" b="b"/>
            <a:pathLst>
              <a:path h="75565">
                <a:moveTo>
                  <a:pt x="0" y="0"/>
                </a:moveTo>
                <a:lnTo>
                  <a:pt x="0" y="75539"/>
                </a:lnTo>
              </a:path>
            </a:pathLst>
          </a:custGeom>
          <a:ln w="44831">
            <a:solidFill>
              <a:srgbClr val="4080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807195" y="1055255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4">
                <a:moveTo>
                  <a:pt x="0" y="0"/>
                </a:moveTo>
                <a:lnTo>
                  <a:pt x="201193" y="0"/>
                </a:lnTo>
              </a:path>
            </a:pathLst>
          </a:custGeom>
          <a:ln w="75539">
            <a:solidFill>
              <a:srgbClr val="5191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2850273" y="1017485"/>
            <a:ext cx="50165" cy="75565"/>
          </a:xfrm>
          <a:custGeom>
            <a:avLst/>
            <a:gdLst/>
            <a:ahLst/>
            <a:cxnLst/>
            <a:rect l="l" t="t" r="r" b="b"/>
            <a:pathLst>
              <a:path w="50164" h="75565">
                <a:moveTo>
                  <a:pt x="0" y="75539"/>
                </a:moveTo>
                <a:lnTo>
                  <a:pt x="49834" y="75539"/>
                </a:lnTo>
                <a:lnTo>
                  <a:pt x="49834" y="0"/>
                </a:lnTo>
                <a:lnTo>
                  <a:pt x="0" y="0"/>
                </a:lnTo>
                <a:lnTo>
                  <a:pt x="0" y="75539"/>
                </a:lnTo>
                <a:close/>
              </a:path>
            </a:pathLst>
          </a:custGeom>
          <a:solidFill>
            <a:srgbClr val="609C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739699" y="1015028"/>
            <a:ext cx="536575" cy="0"/>
          </a:xfrm>
          <a:custGeom>
            <a:avLst/>
            <a:gdLst/>
            <a:ahLst/>
            <a:cxnLst/>
            <a:rect l="l" t="t" r="r" b="b"/>
            <a:pathLst>
              <a:path w="536575">
                <a:moveTo>
                  <a:pt x="0" y="0"/>
                </a:moveTo>
                <a:lnTo>
                  <a:pt x="536257" y="0"/>
                </a:lnTo>
              </a:path>
            </a:pathLst>
          </a:custGeom>
          <a:ln w="4940">
            <a:solidFill>
              <a:srgbClr val="3063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2165985" y="859233"/>
            <a:ext cx="2263507" cy="15316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 txBox="1"/>
          <p:nvPr/>
        </p:nvSpPr>
        <p:spPr>
          <a:xfrm>
            <a:off x="3761860" y="670789"/>
            <a:ext cx="835025" cy="179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solidFill>
                  <a:srgbClr val="706F6F"/>
                </a:solidFill>
                <a:latin typeface="Arial"/>
                <a:cs typeface="Arial"/>
              </a:rPr>
              <a:t>Возможен </a:t>
            </a:r>
            <a:r>
              <a:rPr sz="500" spc="-5" dirty="0">
                <a:solidFill>
                  <a:srgbClr val="706F6F"/>
                </a:solidFill>
                <a:latin typeface="Arial"/>
                <a:cs typeface="Arial"/>
              </a:rPr>
              <a:t>любой </a:t>
            </a:r>
            <a:r>
              <a:rPr sz="500" spc="-10" dirty="0">
                <a:solidFill>
                  <a:srgbClr val="706F6F"/>
                </a:solidFill>
                <a:latin typeface="Arial"/>
                <a:cs typeface="Arial"/>
              </a:rPr>
              <a:t>отвод  </a:t>
            </a:r>
            <a:r>
              <a:rPr sz="500" spc="-5" dirty="0">
                <a:solidFill>
                  <a:srgbClr val="706F6F"/>
                </a:solidFill>
                <a:latin typeface="Arial"/>
                <a:cs typeface="Arial"/>
              </a:rPr>
              <a:t>взависимости </a:t>
            </a:r>
            <a:r>
              <a:rPr sz="500" spc="-10" dirty="0">
                <a:solidFill>
                  <a:srgbClr val="706F6F"/>
                </a:solidFill>
                <a:latin typeface="Arial"/>
                <a:cs typeface="Arial"/>
              </a:rPr>
              <a:t>от</a:t>
            </a:r>
            <a:r>
              <a:rPr sz="500" spc="-25" dirty="0">
                <a:solidFill>
                  <a:srgbClr val="706F6F"/>
                </a:solidFill>
                <a:latin typeface="Arial"/>
                <a:cs typeface="Arial"/>
              </a:rPr>
              <a:t> </a:t>
            </a:r>
            <a:r>
              <a:rPr sz="500" spc="-5" dirty="0">
                <a:solidFill>
                  <a:srgbClr val="706F6F"/>
                </a:solidFill>
                <a:latin typeface="Arial"/>
                <a:cs typeface="Arial"/>
              </a:rPr>
              <a:t>местности</a:t>
            </a:r>
            <a:endParaRPr sz="500">
              <a:latin typeface="Arial"/>
              <a:cs typeface="Arial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543179" y="543191"/>
            <a:ext cx="4248150" cy="2282825"/>
          </a:xfrm>
          <a:custGeom>
            <a:avLst/>
            <a:gdLst/>
            <a:ahLst/>
            <a:cxnLst/>
            <a:rect l="l" t="t" r="r" b="b"/>
            <a:pathLst>
              <a:path w="4248150" h="2282825">
                <a:moveTo>
                  <a:pt x="0" y="2282393"/>
                </a:moveTo>
                <a:lnTo>
                  <a:pt x="4247997" y="2282393"/>
                </a:lnTo>
                <a:lnTo>
                  <a:pt x="4247997" y="0"/>
                </a:lnTo>
                <a:lnTo>
                  <a:pt x="0" y="0"/>
                </a:lnTo>
                <a:lnTo>
                  <a:pt x="0" y="2282393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54881" y="7122527"/>
            <a:ext cx="1504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0" dirty="0">
                <a:solidFill>
                  <a:srgbClr val="706F6F"/>
                </a:solidFill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27999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0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0" y="0"/>
                </a:moveTo>
                <a:lnTo>
                  <a:pt x="345600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7300" y="487655"/>
            <a:ext cx="4274185" cy="5979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05" dirty="0">
                <a:latin typeface="Calibri"/>
                <a:cs typeface="Calibri"/>
              </a:rPr>
              <a:t>Условия </a:t>
            </a:r>
            <a:r>
              <a:rPr sz="1400" b="1" spc="125" dirty="0">
                <a:latin typeface="Calibri"/>
                <a:cs typeface="Calibri"/>
              </a:rPr>
              <a:t>гарантийного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обслуживания</a:t>
            </a:r>
            <a:endParaRPr sz="1400">
              <a:latin typeface="Calibri"/>
              <a:cs typeface="Calibri"/>
            </a:endParaRPr>
          </a:p>
          <a:p>
            <a:pPr marL="444500" indent="-215900">
              <a:lnSpc>
                <a:spcPct val="100000"/>
              </a:lnSpc>
              <a:spcBef>
                <a:spcPts val="785"/>
              </a:spcBef>
              <a:buAutoNum type="arabicPeriod"/>
              <a:tabLst>
                <a:tab pos="445134" algn="l"/>
              </a:tabLst>
            </a:pPr>
            <a:r>
              <a:rPr sz="900" spc="5" dirty="0">
                <a:latin typeface="Arial"/>
                <a:cs typeface="Arial"/>
              </a:rPr>
              <a:t>Срок </a:t>
            </a:r>
            <a:r>
              <a:rPr sz="900" spc="-15" dirty="0">
                <a:latin typeface="Arial"/>
                <a:cs typeface="Arial"/>
              </a:rPr>
              <a:t>службы </a:t>
            </a:r>
            <a:r>
              <a:rPr sz="900" spc="-25" dirty="0">
                <a:latin typeface="Arial"/>
                <a:cs typeface="Arial"/>
              </a:rPr>
              <a:t>Изделия </a:t>
            </a:r>
            <a:r>
              <a:rPr sz="900" dirty="0">
                <a:latin typeface="Arial"/>
                <a:cs typeface="Arial"/>
              </a:rPr>
              <a:t>— </a:t>
            </a:r>
            <a:r>
              <a:rPr sz="900" spc="-5" dirty="0">
                <a:latin typeface="Arial"/>
                <a:cs typeface="Arial"/>
              </a:rPr>
              <a:t>50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50" dirty="0">
                <a:latin typeface="Arial"/>
                <a:cs typeface="Arial"/>
              </a:rPr>
              <a:t>лет.</a:t>
            </a:r>
            <a:endParaRPr sz="900">
              <a:latin typeface="Arial"/>
              <a:cs typeface="Arial"/>
            </a:endParaRPr>
          </a:p>
          <a:p>
            <a:pPr marL="660400" marR="257175" lvl="1" indent="-144145">
              <a:lnSpc>
                <a:spcPct val="129700"/>
              </a:lnSpc>
              <a:spcBef>
                <a:spcPts val="565"/>
              </a:spcBef>
              <a:buChar char="•"/>
              <a:tabLst>
                <a:tab pos="661035" algn="l"/>
              </a:tabLst>
            </a:pPr>
            <a:r>
              <a:rPr sz="900" spc="-35" dirty="0">
                <a:latin typeface="Arial"/>
                <a:cs typeface="Arial"/>
              </a:rPr>
              <a:t>Гарантийный </a:t>
            </a:r>
            <a:r>
              <a:rPr sz="900" spc="15" dirty="0">
                <a:latin typeface="Arial"/>
                <a:cs typeface="Arial"/>
              </a:rPr>
              <a:t>срок </a:t>
            </a:r>
            <a:r>
              <a:rPr sz="900" spc="-15" dirty="0">
                <a:latin typeface="Arial"/>
                <a:cs typeface="Arial"/>
              </a:rPr>
              <a:t>эксплуатации </a:t>
            </a:r>
            <a:r>
              <a:rPr sz="900" dirty="0">
                <a:latin typeface="Arial"/>
                <a:cs typeface="Arial"/>
              </a:rPr>
              <a:t>—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spc="-20" dirty="0">
                <a:latin typeface="Arial"/>
                <a:cs typeface="Arial"/>
              </a:rPr>
              <a:t>года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30" dirty="0">
                <a:latin typeface="Arial"/>
                <a:cs typeface="Arial"/>
              </a:rPr>
              <a:t>даты </a:t>
            </a:r>
            <a:r>
              <a:rPr sz="900" spc="-5" dirty="0">
                <a:latin typeface="Arial"/>
                <a:cs typeface="Arial"/>
              </a:rPr>
              <a:t>продажи, 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5" dirty="0">
                <a:latin typeface="Arial"/>
                <a:cs typeface="Arial"/>
              </a:rPr>
              <a:t>электрооборудование </a:t>
            </a:r>
            <a:r>
              <a:rPr sz="900" dirty="0">
                <a:latin typeface="Arial"/>
                <a:cs typeface="Arial"/>
              </a:rPr>
              <a:t>— </a:t>
            </a:r>
            <a:r>
              <a:rPr sz="900" spc="-5" dirty="0">
                <a:latin typeface="Arial"/>
                <a:cs typeface="Arial"/>
              </a:rPr>
              <a:t>12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месяцев.</a:t>
            </a:r>
            <a:endParaRPr sz="900">
              <a:latin typeface="Arial"/>
              <a:cs typeface="Arial"/>
            </a:endParaRPr>
          </a:p>
          <a:p>
            <a:pPr marL="444500" indent="-215900">
              <a:lnSpc>
                <a:spcPct val="100000"/>
              </a:lnSpc>
              <a:spcBef>
                <a:spcPts val="890"/>
              </a:spcBef>
              <a:buAutoNum type="arabicPeriod"/>
              <a:tabLst>
                <a:tab pos="445134" algn="l"/>
              </a:tabLst>
            </a:pPr>
            <a:r>
              <a:rPr sz="900" spc="-35" dirty="0">
                <a:latin typeface="Arial"/>
                <a:cs typeface="Arial"/>
              </a:rPr>
              <a:t>Гарантия </a:t>
            </a:r>
            <a:r>
              <a:rPr sz="900" spc="-25" dirty="0">
                <a:latin typeface="Arial"/>
                <a:cs typeface="Arial"/>
              </a:rPr>
              <a:t>не </a:t>
            </a:r>
            <a:r>
              <a:rPr sz="900" spc="-10" dirty="0">
                <a:latin typeface="Arial"/>
                <a:cs typeface="Arial"/>
              </a:rPr>
              <a:t>распространяется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0" dirty="0">
                <a:latin typeface="Arial"/>
                <a:cs typeface="Arial"/>
              </a:rPr>
              <a:t>повреждения, </a:t>
            </a:r>
            <a:r>
              <a:rPr sz="900" spc="-5" dirty="0">
                <a:latin typeface="Arial"/>
                <a:cs typeface="Arial"/>
              </a:rPr>
              <a:t>возникшие </a:t>
            </a:r>
            <a:r>
              <a:rPr sz="900" spc="-15" dirty="0">
                <a:latin typeface="Arial"/>
                <a:cs typeface="Arial"/>
              </a:rPr>
              <a:t>в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результате:</a:t>
            </a:r>
            <a:endParaRPr sz="900">
              <a:latin typeface="Arial"/>
              <a:cs typeface="Arial"/>
            </a:endParaRPr>
          </a:p>
          <a:p>
            <a:pPr marL="660400" marR="256540" lvl="1" indent="-144145">
              <a:lnSpc>
                <a:spcPct val="101800"/>
              </a:lnSpc>
              <a:spcBef>
                <a:spcPts val="565"/>
              </a:spcBef>
              <a:buChar char="•"/>
              <a:tabLst>
                <a:tab pos="661035" algn="l"/>
              </a:tabLst>
            </a:pPr>
            <a:r>
              <a:rPr sz="900" spc="-20" dirty="0">
                <a:latin typeface="Arial"/>
                <a:cs typeface="Arial"/>
              </a:rPr>
              <a:t>Несоблюдения правил </a:t>
            </a:r>
            <a:r>
              <a:rPr sz="900" spc="-15" dirty="0">
                <a:latin typeface="Arial"/>
                <a:cs typeface="Arial"/>
              </a:rPr>
              <a:t>эксплуатации </a:t>
            </a:r>
            <a:r>
              <a:rPr sz="900" spc="-30" dirty="0">
                <a:latin typeface="Arial"/>
                <a:cs typeface="Arial"/>
              </a:rPr>
              <a:t>или </a:t>
            </a:r>
            <a:r>
              <a:rPr sz="900" spc="-10" dirty="0">
                <a:latin typeface="Arial"/>
                <a:cs typeface="Arial"/>
              </a:rPr>
              <a:t>инструкций </a:t>
            </a:r>
            <a:r>
              <a:rPr sz="900" spc="-5" dirty="0">
                <a:latin typeface="Arial"/>
                <a:cs typeface="Arial"/>
              </a:rPr>
              <a:t>по </a:t>
            </a:r>
            <a:r>
              <a:rPr sz="900" spc="-20" dirty="0">
                <a:latin typeface="Arial"/>
                <a:cs typeface="Arial"/>
              </a:rPr>
              <a:t>техни-  </a:t>
            </a:r>
            <a:r>
              <a:rPr sz="900" spc="-5" dirty="0">
                <a:latin typeface="Arial"/>
                <a:cs typeface="Arial"/>
              </a:rPr>
              <a:t>ческому </a:t>
            </a:r>
            <a:r>
              <a:rPr sz="900" spc="-10" dirty="0">
                <a:latin typeface="Arial"/>
                <a:cs typeface="Arial"/>
              </a:rPr>
              <a:t>обслуживанию;</a:t>
            </a:r>
            <a:endParaRPr sz="900">
              <a:latin typeface="Arial"/>
              <a:cs typeface="Arial"/>
            </a:endParaRPr>
          </a:p>
          <a:p>
            <a:pPr marL="660400" marR="256540" lvl="1" indent="-144145">
              <a:lnSpc>
                <a:spcPct val="101800"/>
              </a:lnSpc>
              <a:spcBef>
                <a:spcPts val="285"/>
              </a:spcBef>
              <a:buChar char="•"/>
              <a:tabLst>
                <a:tab pos="661035" algn="l"/>
              </a:tabLst>
            </a:pPr>
            <a:r>
              <a:rPr sz="900" spc="-20" dirty="0">
                <a:latin typeface="Arial"/>
                <a:cs typeface="Arial"/>
              </a:rPr>
              <a:t>Самостоятельного ремонта </a:t>
            </a:r>
            <a:r>
              <a:rPr sz="900" spc="-30" dirty="0">
                <a:latin typeface="Arial"/>
                <a:cs typeface="Arial"/>
              </a:rPr>
              <a:t>или </a:t>
            </a:r>
            <a:r>
              <a:rPr sz="900" spc="-20" dirty="0">
                <a:latin typeface="Arial"/>
                <a:cs typeface="Arial"/>
              </a:rPr>
              <a:t>внесения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dirty="0">
                <a:latin typeface="Arial"/>
                <a:cs typeface="Arial"/>
              </a:rPr>
              <a:t>конструкцию </a:t>
            </a:r>
            <a:r>
              <a:rPr sz="900" spc="0" dirty="0">
                <a:latin typeface="Arial"/>
                <a:cs typeface="Arial"/>
              </a:rPr>
              <a:t>емко-  </a:t>
            </a:r>
            <a:r>
              <a:rPr sz="900" spc="-5" dirty="0">
                <a:latin typeface="Arial"/>
                <a:cs typeface="Arial"/>
              </a:rPr>
              <a:t>сти каких-либо </a:t>
            </a:r>
            <a:r>
              <a:rPr sz="900" spc="-20" dirty="0">
                <a:latin typeface="Arial"/>
                <a:cs typeface="Arial"/>
              </a:rPr>
              <a:t>изменений </a:t>
            </a:r>
            <a:r>
              <a:rPr sz="900" spc="-10" dirty="0">
                <a:latin typeface="Arial"/>
                <a:cs typeface="Arial"/>
              </a:rPr>
              <a:t>без </a:t>
            </a:r>
            <a:r>
              <a:rPr sz="900" spc="-15" dirty="0">
                <a:latin typeface="Arial"/>
                <a:cs typeface="Arial"/>
              </a:rPr>
              <a:t>согласования </a:t>
            </a:r>
            <a:r>
              <a:rPr sz="900" spc="10" dirty="0">
                <a:latin typeface="Arial"/>
                <a:cs typeface="Arial"/>
              </a:rPr>
              <a:t>с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Изготовителем;</a:t>
            </a:r>
            <a:endParaRPr sz="900">
              <a:latin typeface="Arial"/>
              <a:cs typeface="Arial"/>
            </a:endParaRPr>
          </a:p>
          <a:p>
            <a:pPr marL="660400" marR="257175" lvl="1" indent="-144145">
              <a:lnSpc>
                <a:spcPct val="101800"/>
              </a:lnSpc>
              <a:spcBef>
                <a:spcPts val="284"/>
              </a:spcBef>
              <a:buChar char="•"/>
              <a:tabLst>
                <a:tab pos="661035" algn="l"/>
              </a:tabLst>
            </a:pPr>
            <a:r>
              <a:rPr sz="900" spc="-10" dirty="0">
                <a:latin typeface="Arial"/>
                <a:cs typeface="Arial"/>
              </a:rPr>
              <a:t>Повреждения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35" dirty="0">
                <a:latin typeface="Arial"/>
                <a:cs typeface="Arial"/>
              </a:rPr>
              <a:t>результате </a:t>
            </a:r>
            <a:r>
              <a:rPr sz="900" spc="-30" dirty="0">
                <a:latin typeface="Arial"/>
                <a:cs typeface="Arial"/>
              </a:rPr>
              <a:t>удара или </a:t>
            </a:r>
            <a:r>
              <a:rPr sz="900" spc="-15" dirty="0">
                <a:latin typeface="Arial"/>
                <a:cs typeface="Arial"/>
              </a:rPr>
              <a:t>других механических  </a:t>
            </a:r>
            <a:r>
              <a:rPr sz="900" spc="-10" dirty="0">
                <a:latin typeface="Arial"/>
                <a:cs typeface="Arial"/>
              </a:rPr>
              <a:t>повреждений </a:t>
            </a:r>
            <a:r>
              <a:rPr sz="900" spc="-5" dirty="0">
                <a:latin typeface="Arial"/>
                <a:cs typeface="Arial"/>
              </a:rPr>
              <a:t>при</a:t>
            </a:r>
            <a:r>
              <a:rPr sz="900" spc="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транспортировке;</a:t>
            </a:r>
            <a:endParaRPr sz="900">
              <a:latin typeface="Arial"/>
              <a:cs typeface="Arial"/>
            </a:endParaRPr>
          </a:p>
          <a:p>
            <a:pPr marL="660400" lvl="1" indent="-144145">
              <a:lnSpc>
                <a:spcPct val="100000"/>
              </a:lnSpc>
              <a:spcBef>
                <a:spcPts val="300"/>
              </a:spcBef>
              <a:buChar char="•"/>
              <a:tabLst>
                <a:tab pos="661035" algn="l"/>
              </a:tabLst>
            </a:pPr>
            <a:r>
              <a:rPr sz="900" spc="-20" dirty="0">
                <a:latin typeface="Arial"/>
                <a:cs typeface="Arial"/>
              </a:rPr>
              <a:t>Неправильном </a:t>
            </a:r>
            <a:r>
              <a:rPr sz="900" spc="-15" dirty="0">
                <a:latin typeface="Arial"/>
                <a:cs typeface="Arial"/>
              </a:rPr>
              <a:t>подключении </a:t>
            </a:r>
            <a:r>
              <a:rPr sz="900" spc="50" dirty="0">
                <a:latin typeface="Arial"/>
                <a:cs typeface="Arial"/>
              </a:rPr>
              <a:t>к </a:t>
            </a:r>
            <a:r>
              <a:rPr sz="900" spc="-5" dirty="0">
                <a:latin typeface="Arial"/>
                <a:cs typeface="Arial"/>
              </a:rPr>
              <a:t>электрической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сети;</a:t>
            </a:r>
            <a:endParaRPr sz="900">
              <a:latin typeface="Arial"/>
              <a:cs typeface="Arial"/>
            </a:endParaRPr>
          </a:p>
          <a:p>
            <a:pPr marL="660400" lvl="1" indent="-144145">
              <a:lnSpc>
                <a:spcPct val="100000"/>
              </a:lnSpc>
              <a:spcBef>
                <a:spcPts val="605"/>
              </a:spcBef>
              <a:buChar char="•"/>
              <a:tabLst>
                <a:tab pos="661035" algn="l"/>
              </a:tabLst>
            </a:pPr>
            <a:r>
              <a:rPr sz="900" spc="-20" dirty="0">
                <a:latin typeface="Arial"/>
                <a:cs typeface="Arial"/>
              </a:rPr>
              <a:t>Неправильно </a:t>
            </a:r>
            <a:r>
              <a:rPr sz="900" spc="-25" dirty="0">
                <a:latin typeface="Arial"/>
                <a:cs typeface="Arial"/>
              </a:rPr>
              <a:t>выполненном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монтаже.</a:t>
            </a:r>
            <a:endParaRPr sz="900">
              <a:latin typeface="Arial"/>
              <a:cs typeface="Arial"/>
            </a:endParaRPr>
          </a:p>
          <a:p>
            <a:pPr marL="444500" marR="5080" indent="-215900" algn="just">
              <a:lnSpc>
                <a:spcPct val="129700"/>
              </a:lnSpc>
              <a:spcBef>
                <a:spcPts val="565"/>
              </a:spcBef>
              <a:buAutoNum type="arabicPeriod"/>
              <a:tabLst>
                <a:tab pos="445134" algn="l"/>
              </a:tabLst>
            </a:pPr>
            <a:r>
              <a:rPr sz="900" spc="-10" dirty="0">
                <a:latin typeface="Arial"/>
                <a:cs typeface="Arial"/>
              </a:rPr>
              <a:t>Приемка </a:t>
            </a:r>
            <a:r>
              <a:rPr sz="900" spc="-25" dirty="0">
                <a:latin typeface="Arial"/>
                <a:cs typeface="Arial"/>
              </a:rPr>
              <a:t>Изделия </a:t>
            </a:r>
            <a:r>
              <a:rPr sz="900" spc="-15" dirty="0">
                <a:latin typeface="Arial"/>
                <a:cs typeface="Arial"/>
              </a:rPr>
              <a:t>в эксплуатацию </a:t>
            </a:r>
            <a:r>
              <a:rPr sz="900" spc="-25" dirty="0">
                <a:latin typeface="Arial"/>
                <a:cs typeface="Arial"/>
              </a:rPr>
              <a:t>потребителем, </a:t>
            </a:r>
            <a:r>
              <a:rPr sz="900" spc="-35" dirty="0">
                <a:latin typeface="Arial"/>
                <a:cs typeface="Arial"/>
              </a:rPr>
              <a:t>а </a:t>
            </a:r>
            <a:r>
              <a:rPr sz="900" dirty="0">
                <a:latin typeface="Arial"/>
                <a:cs typeface="Arial"/>
              </a:rPr>
              <a:t>также </a:t>
            </a:r>
            <a:r>
              <a:rPr sz="900" spc="-10" dirty="0">
                <a:latin typeface="Arial"/>
                <a:cs typeface="Arial"/>
              </a:rPr>
              <a:t>актирование  недостатков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30" dirty="0">
                <a:latin typeface="Arial"/>
                <a:cs typeface="Arial"/>
              </a:rPr>
              <a:t>пределах </a:t>
            </a:r>
            <a:r>
              <a:rPr sz="900" spc="-10" dirty="0">
                <a:latin typeface="Arial"/>
                <a:cs typeface="Arial"/>
              </a:rPr>
              <a:t>гарантийного </a:t>
            </a:r>
            <a:r>
              <a:rPr sz="900" spc="5" dirty="0">
                <a:latin typeface="Arial"/>
                <a:cs typeface="Arial"/>
              </a:rPr>
              <a:t>срока </a:t>
            </a:r>
            <a:r>
              <a:rPr sz="900" spc="-15" dirty="0">
                <a:latin typeface="Arial"/>
                <a:cs typeface="Arial"/>
              </a:rPr>
              <a:t>может осуществляться  только в соответствии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15" dirty="0">
                <a:latin typeface="Arial"/>
                <a:cs typeface="Arial"/>
              </a:rPr>
              <a:t>СП </a:t>
            </a:r>
            <a:r>
              <a:rPr sz="900" spc="-5" dirty="0">
                <a:latin typeface="Arial"/>
                <a:cs typeface="Arial"/>
              </a:rPr>
              <a:t>129.13330.2019, </a:t>
            </a:r>
            <a:r>
              <a:rPr sz="900" spc="-15" dirty="0">
                <a:latin typeface="Arial"/>
                <a:cs typeface="Arial"/>
              </a:rPr>
              <a:t>СП </a:t>
            </a:r>
            <a:r>
              <a:rPr sz="900" spc="-5" dirty="0">
                <a:latin typeface="Arial"/>
                <a:cs typeface="Arial"/>
              </a:rPr>
              <a:t>68.13330.2017, </a:t>
            </a:r>
            <a:r>
              <a:rPr sz="900" spc="-35" dirty="0">
                <a:latin typeface="Arial"/>
                <a:cs typeface="Arial"/>
              </a:rPr>
              <a:t>а </a:t>
            </a:r>
            <a:r>
              <a:rPr sz="900" dirty="0">
                <a:latin typeface="Arial"/>
                <a:cs typeface="Arial"/>
              </a:rPr>
              <a:t>также  </a:t>
            </a:r>
            <a:r>
              <a:rPr sz="900" spc="-10" dirty="0">
                <a:latin typeface="Arial"/>
                <a:cs typeface="Arial"/>
              </a:rPr>
              <a:t>Инструкцией </a:t>
            </a:r>
            <a:r>
              <a:rPr sz="900" spc="-80" dirty="0">
                <a:latin typeface="Arial"/>
                <a:cs typeface="Arial"/>
              </a:rPr>
              <a:t>«О </a:t>
            </a:r>
            <a:r>
              <a:rPr sz="900" spc="-5" dirty="0">
                <a:latin typeface="Arial"/>
                <a:cs typeface="Arial"/>
              </a:rPr>
              <a:t>порядке приемки </a:t>
            </a:r>
            <a:r>
              <a:rPr sz="900" spc="-10" dirty="0">
                <a:latin typeface="Arial"/>
                <a:cs typeface="Arial"/>
              </a:rPr>
              <a:t>продукции </a:t>
            </a:r>
            <a:r>
              <a:rPr sz="900" spc="-30" dirty="0">
                <a:latin typeface="Arial"/>
                <a:cs typeface="Arial"/>
              </a:rPr>
              <a:t>ПТН </a:t>
            </a:r>
            <a:r>
              <a:rPr sz="900" spc="-5" dirty="0">
                <a:latin typeface="Arial"/>
                <a:cs typeface="Arial"/>
              </a:rPr>
              <a:t>по </a:t>
            </a:r>
            <a:r>
              <a:rPr sz="900" spc="-20" dirty="0">
                <a:latin typeface="Arial"/>
                <a:cs typeface="Arial"/>
              </a:rPr>
              <a:t>качеству», </a:t>
            </a:r>
            <a:r>
              <a:rPr sz="900" dirty="0">
                <a:latin typeface="Arial"/>
                <a:cs typeface="Arial"/>
              </a:rPr>
              <a:t>утверж-  </a:t>
            </a:r>
            <a:r>
              <a:rPr sz="900" spc="-20" dirty="0">
                <a:latin typeface="Arial"/>
                <a:cs typeface="Arial"/>
              </a:rPr>
              <a:t>денной Госарбитражем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spc="-20" dirty="0">
                <a:latin typeface="Arial"/>
                <a:cs typeface="Arial"/>
              </a:rPr>
              <a:t>правительстве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РФ.</a:t>
            </a:r>
            <a:endParaRPr sz="900">
              <a:latin typeface="Arial"/>
              <a:cs typeface="Arial"/>
            </a:endParaRPr>
          </a:p>
          <a:p>
            <a:pPr marL="444500" marR="5080" indent="-215900" algn="just">
              <a:lnSpc>
                <a:spcPct val="129700"/>
              </a:lnSpc>
              <a:spcBef>
                <a:spcPts val="565"/>
              </a:spcBef>
              <a:buAutoNum type="arabicPeriod"/>
              <a:tabLst>
                <a:tab pos="445134" algn="l"/>
              </a:tabLst>
            </a:pPr>
            <a:r>
              <a:rPr sz="900" spc="-10" dirty="0">
                <a:latin typeface="Arial"/>
                <a:cs typeface="Arial"/>
              </a:rPr>
              <a:t>Все </a:t>
            </a:r>
            <a:r>
              <a:rPr sz="900" spc="-20" dirty="0">
                <a:latin typeface="Arial"/>
                <a:cs typeface="Arial"/>
              </a:rPr>
              <a:t>гарантийные обязательства принимает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5" dirty="0">
                <a:latin typeface="Arial"/>
                <a:cs typeface="Arial"/>
              </a:rPr>
              <a:t>себя </a:t>
            </a:r>
            <a:r>
              <a:rPr sz="900" spc="-20" dirty="0">
                <a:latin typeface="Arial"/>
                <a:cs typeface="Arial"/>
              </a:rPr>
              <a:t>осуществляющая  </a:t>
            </a:r>
            <a:r>
              <a:rPr sz="900" spc="-10" dirty="0">
                <a:latin typeface="Arial"/>
                <a:cs typeface="Arial"/>
              </a:rPr>
              <a:t>монтаж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организация.</a:t>
            </a:r>
            <a:endParaRPr sz="900">
              <a:latin typeface="Arial"/>
              <a:cs typeface="Arial"/>
            </a:endParaRPr>
          </a:p>
          <a:p>
            <a:pPr marL="444500" marR="5080" indent="-215900" algn="just">
              <a:lnSpc>
                <a:spcPct val="129700"/>
              </a:lnSpc>
              <a:spcBef>
                <a:spcPts val="565"/>
              </a:spcBef>
              <a:buAutoNum type="arabicPeriod"/>
              <a:tabLst>
                <a:tab pos="445134" algn="l"/>
              </a:tabLst>
            </a:pPr>
            <a:r>
              <a:rPr sz="900" spc="-20" dirty="0">
                <a:latin typeface="Arial"/>
                <a:cs typeface="Arial"/>
              </a:rPr>
              <a:t>Изготовитель </a:t>
            </a:r>
            <a:r>
              <a:rPr sz="900" spc="-25" dirty="0">
                <a:latin typeface="Arial"/>
                <a:cs typeface="Arial"/>
              </a:rPr>
              <a:t>не </a:t>
            </a:r>
            <a:r>
              <a:rPr sz="900" spc="-20" dirty="0">
                <a:latin typeface="Arial"/>
                <a:cs typeface="Arial"/>
              </a:rPr>
              <a:t>несет </a:t>
            </a:r>
            <a:r>
              <a:rPr sz="900" spc="-15" dirty="0">
                <a:latin typeface="Arial"/>
                <a:cs typeface="Arial"/>
              </a:rPr>
              <a:t>ответственности </a:t>
            </a:r>
            <a:r>
              <a:rPr sz="900" spc="-5" dirty="0">
                <a:latin typeface="Arial"/>
                <a:cs typeface="Arial"/>
              </a:rPr>
              <a:t>за </a:t>
            </a:r>
            <a:r>
              <a:rPr sz="900" spc="-20" dirty="0">
                <a:latin typeface="Arial"/>
                <a:cs typeface="Arial"/>
              </a:rPr>
              <a:t>расходы, </a:t>
            </a:r>
            <a:r>
              <a:rPr sz="900" spc="-15" dirty="0">
                <a:latin typeface="Arial"/>
                <a:cs typeface="Arial"/>
              </a:rPr>
              <a:t>связанные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10" dirty="0">
                <a:latin typeface="Arial"/>
                <a:cs typeface="Arial"/>
              </a:rPr>
              <a:t>демон-  </a:t>
            </a:r>
            <a:r>
              <a:rPr sz="900" spc="-15" dirty="0">
                <a:latin typeface="Arial"/>
                <a:cs typeface="Arial"/>
              </a:rPr>
              <a:t>тажем </a:t>
            </a:r>
            <a:r>
              <a:rPr sz="900" spc="-10" dirty="0">
                <a:latin typeface="Arial"/>
                <a:cs typeface="Arial"/>
              </a:rPr>
              <a:t>гарантийного </a:t>
            </a:r>
            <a:r>
              <a:rPr sz="900" spc="-20" dirty="0">
                <a:latin typeface="Arial"/>
                <a:cs typeface="Arial"/>
              </a:rPr>
              <a:t>оборудования, </a:t>
            </a:r>
            <a:r>
              <a:rPr sz="900" spc="-35" dirty="0">
                <a:latin typeface="Arial"/>
                <a:cs typeface="Arial"/>
              </a:rPr>
              <a:t>а </a:t>
            </a:r>
            <a:r>
              <a:rPr sz="900" dirty="0">
                <a:latin typeface="Arial"/>
                <a:cs typeface="Arial"/>
              </a:rPr>
              <a:t>также </a:t>
            </a:r>
            <a:r>
              <a:rPr sz="900" spc="-15" dirty="0">
                <a:latin typeface="Arial"/>
                <a:cs typeface="Arial"/>
              </a:rPr>
              <a:t>ущерб, </a:t>
            </a:r>
            <a:r>
              <a:rPr sz="900" spc="-25" dirty="0">
                <a:latin typeface="Arial"/>
                <a:cs typeface="Arial"/>
              </a:rPr>
              <a:t>нанесенный </a:t>
            </a:r>
            <a:r>
              <a:rPr sz="900" spc="-15" dirty="0">
                <a:latin typeface="Arial"/>
                <a:cs typeface="Arial"/>
              </a:rPr>
              <a:t>другому  оборудованию, </a:t>
            </a:r>
            <a:r>
              <a:rPr sz="900" spc="-25" dirty="0">
                <a:latin typeface="Arial"/>
                <a:cs typeface="Arial"/>
              </a:rPr>
              <a:t>находящемуся </a:t>
            </a:r>
            <a:r>
              <a:rPr sz="900" spc="-35" dirty="0">
                <a:latin typeface="Arial"/>
                <a:cs typeface="Arial"/>
              </a:rPr>
              <a:t>у </a:t>
            </a:r>
            <a:r>
              <a:rPr sz="900" spc="-20" dirty="0">
                <a:latin typeface="Arial"/>
                <a:cs typeface="Arial"/>
              </a:rPr>
              <a:t>Покупателя,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35" dirty="0">
                <a:latin typeface="Arial"/>
                <a:cs typeface="Arial"/>
              </a:rPr>
              <a:t>результате </a:t>
            </a:r>
            <a:r>
              <a:rPr sz="900" spc="-10" dirty="0">
                <a:latin typeface="Arial"/>
                <a:cs typeface="Arial"/>
              </a:rPr>
              <a:t>неисправности  </a:t>
            </a:r>
            <a:r>
              <a:rPr sz="900" spc="-45" dirty="0">
                <a:latin typeface="Arial"/>
                <a:cs typeface="Arial"/>
              </a:rPr>
              <a:t>(или </a:t>
            </a:r>
            <a:r>
              <a:rPr sz="900" spc="-20" dirty="0">
                <a:latin typeface="Arial"/>
                <a:cs typeface="Arial"/>
              </a:rPr>
              <a:t>дефектов), </a:t>
            </a:r>
            <a:r>
              <a:rPr sz="900" spc="-5" dirty="0">
                <a:latin typeface="Arial"/>
                <a:cs typeface="Arial"/>
              </a:rPr>
              <a:t>возникших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20" dirty="0">
                <a:latin typeface="Arial"/>
                <a:cs typeface="Arial"/>
              </a:rPr>
              <a:t>гарантийный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период.</a:t>
            </a:r>
            <a:endParaRPr sz="900">
              <a:latin typeface="Arial"/>
              <a:cs typeface="Arial"/>
            </a:endParaRPr>
          </a:p>
          <a:p>
            <a:pPr marL="444500" marR="5080" indent="-215900" algn="just">
              <a:lnSpc>
                <a:spcPct val="129700"/>
              </a:lnSpc>
              <a:spcBef>
                <a:spcPts val="570"/>
              </a:spcBef>
              <a:buAutoNum type="arabicPeriod"/>
              <a:tabLst>
                <a:tab pos="445134" algn="l"/>
              </a:tabLst>
            </a:pPr>
            <a:r>
              <a:rPr sz="900" spc="-10" dirty="0">
                <a:latin typeface="Arial"/>
                <a:cs typeface="Arial"/>
              </a:rPr>
              <a:t>Актирование недостатков, </a:t>
            </a:r>
            <a:r>
              <a:rPr sz="900" spc="-15" dirty="0">
                <a:latin typeface="Arial"/>
                <a:cs typeface="Arial"/>
              </a:rPr>
              <a:t>обнаруженных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spc="-15" dirty="0">
                <a:latin typeface="Arial"/>
                <a:cs typeface="Arial"/>
              </a:rPr>
              <a:t>эксплуатации, </a:t>
            </a:r>
            <a:r>
              <a:rPr sz="900" dirty="0">
                <a:latin typeface="Arial"/>
                <a:cs typeface="Arial"/>
              </a:rPr>
              <a:t>произво-  </a:t>
            </a:r>
            <a:r>
              <a:rPr sz="900" spc="-20" dirty="0">
                <a:latin typeface="Arial"/>
                <a:cs typeface="Arial"/>
              </a:rPr>
              <a:t>дится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25" dirty="0">
                <a:latin typeface="Arial"/>
                <a:cs typeface="Arial"/>
              </a:rPr>
              <a:t>обязательным </a:t>
            </a:r>
            <a:r>
              <a:rPr sz="900" spc="-20" dirty="0">
                <a:latin typeface="Arial"/>
                <a:cs typeface="Arial"/>
              </a:rPr>
              <a:t>участием </a:t>
            </a:r>
            <a:r>
              <a:rPr sz="900" spc="-25" dirty="0">
                <a:latin typeface="Arial"/>
                <a:cs typeface="Arial"/>
              </a:rPr>
              <a:t>представителя </a:t>
            </a:r>
            <a:r>
              <a:rPr sz="900" spc="-10" dirty="0">
                <a:latin typeface="Arial"/>
                <a:cs typeface="Arial"/>
              </a:rPr>
              <a:t>торгующей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организации.</a:t>
            </a:r>
            <a:endParaRPr sz="900">
              <a:latin typeface="Arial"/>
              <a:cs typeface="Arial"/>
            </a:endParaRPr>
          </a:p>
          <a:p>
            <a:pPr marL="444500" marR="5080" indent="-215900" algn="just">
              <a:lnSpc>
                <a:spcPct val="129700"/>
              </a:lnSpc>
              <a:spcBef>
                <a:spcPts val="565"/>
              </a:spcBef>
              <a:buAutoNum type="arabicPeriod"/>
              <a:tabLst>
                <a:tab pos="445134" algn="l"/>
              </a:tabLst>
            </a:pPr>
            <a:r>
              <a:rPr sz="900" spc="-20" dirty="0">
                <a:latin typeface="Arial"/>
                <a:cs typeface="Arial"/>
              </a:rPr>
              <a:t>Претензии </a:t>
            </a:r>
            <a:r>
              <a:rPr sz="900" spc="-5" dirty="0">
                <a:latin typeface="Arial"/>
                <a:cs typeface="Arial"/>
              </a:rPr>
              <a:t>по </a:t>
            </a:r>
            <a:r>
              <a:rPr sz="900" spc="-10" dirty="0">
                <a:latin typeface="Arial"/>
                <a:cs typeface="Arial"/>
              </a:rPr>
              <a:t>качеству </a:t>
            </a:r>
            <a:r>
              <a:rPr sz="900" spc="-20" dirty="0">
                <a:latin typeface="Arial"/>
                <a:cs typeface="Arial"/>
              </a:rPr>
              <a:t>товара </a:t>
            </a:r>
            <a:r>
              <a:rPr sz="900" spc="-10" dirty="0">
                <a:latin typeface="Arial"/>
                <a:cs typeface="Arial"/>
              </a:rPr>
              <a:t>могут </a:t>
            </a:r>
            <a:r>
              <a:rPr sz="900" spc="-25" dirty="0">
                <a:latin typeface="Arial"/>
                <a:cs typeface="Arial"/>
              </a:rPr>
              <a:t>быть предъявлены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30" dirty="0">
                <a:latin typeface="Arial"/>
                <a:cs typeface="Arial"/>
              </a:rPr>
              <a:t>течение </a:t>
            </a:r>
            <a:r>
              <a:rPr sz="900" spc="-5" dirty="0">
                <a:latin typeface="Arial"/>
                <a:cs typeface="Arial"/>
              </a:rPr>
              <a:t>всего  </a:t>
            </a:r>
            <a:r>
              <a:rPr sz="900" spc="-10" dirty="0">
                <a:latin typeface="Arial"/>
                <a:cs typeface="Arial"/>
              </a:rPr>
              <a:t>гарантийного </a:t>
            </a:r>
            <a:r>
              <a:rPr sz="900" spc="0" dirty="0">
                <a:latin typeface="Arial"/>
                <a:cs typeface="Arial"/>
              </a:rPr>
              <a:t>срока,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spc="-25" dirty="0">
                <a:latin typeface="Arial"/>
                <a:cs typeface="Arial"/>
              </a:rPr>
              <a:t>наличии </a:t>
            </a:r>
            <a:r>
              <a:rPr sz="900" spc="-15" dirty="0">
                <a:latin typeface="Arial"/>
                <a:cs typeface="Arial"/>
              </a:rPr>
              <a:t>акта соответствующего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образца.</a:t>
            </a:r>
            <a:endParaRPr sz="900">
              <a:latin typeface="Arial"/>
              <a:cs typeface="Arial"/>
            </a:endParaRPr>
          </a:p>
          <a:p>
            <a:pPr marL="444500" marR="101600" indent="-215900">
              <a:lnSpc>
                <a:spcPct val="129700"/>
              </a:lnSpc>
              <a:spcBef>
                <a:spcPts val="565"/>
              </a:spcBef>
              <a:buAutoNum type="arabicPeriod"/>
              <a:tabLst>
                <a:tab pos="445134" algn="l"/>
              </a:tabLst>
            </a:pPr>
            <a:r>
              <a:rPr sz="900" spc="-20" dirty="0">
                <a:latin typeface="Arial"/>
                <a:cs typeface="Arial"/>
              </a:rPr>
              <a:t>Любые </a:t>
            </a:r>
            <a:r>
              <a:rPr sz="900" spc="-15" dirty="0">
                <a:latin typeface="Arial"/>
                <a:cs typeface="Arial"/>
              </a:rPr>
              <a:t>рекламации, </a:t>
            </a:r>
            <a:r>
              <a:rPr sz="900" spc="-25" dirty="0">
                <a:latin typeface="Arial"/>
                <a:cs typeface="Arial"/>
              </a:rPr>
              <a:t>составленные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10" dirty="0">
                <a:latin typeface="Arial"/>
                <a:cs typeface="Arial"/>
              </a:rPr>
              <a:t>произвольной форме, изготовите-  </a:t>
            </a:r>
            <a:r>
              <a:rPr sz="900" spc="-35" dirty="0">
                <a:latin typeface="Arial"/>
                <a:cs typeface="Arial"/>
              </a:rPr>
              <a:t>лем </a:t>
            </a:r>
            <a:r>
              <a:rPr sz="900" spc="-25" dirty="0">
                <a:latin typeface="Arial"/>
                <a:cs typeface="Arial"/>
              </a:rPr>
              <a:t>не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принимаются.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277" y="487655"/>
            <a:ext cx="4273550" cy="1552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57040" algn="l"/>
              </a:tabLst>
            </a:pPr>
            <a:r>
              <a:rPr sz="1400" b="1" spc="105" dirty="0">
                <a:latin typeface="Calibri"/>
                <a:cs typeface="Calibri"/>
              </a:rPr>
              <a:t>Гарантийный </a:t>
            </a:r>
            <a:r>
              <a:rPr sz="1400" b="1" spc="125" dirty="0">
                <a:latin typeface="Calibri"/>
                <a:cs typeface="Calibri"/>
              </a:rPr>
              <a:t>талон</a:t>
            </a:r>
            <a:r>
              <a:rPr sz="1400" b="1" spc="-215" dirty="0">
                <a:latin typeface="Calibri"/>
                <a:cs typeface="Calibri"/>
              </a:rPr>
              <a:t> </a:t>
            </a:r>
            <a:r>
              <a:rPr sz="1400" b="1" spc="140" dirty="0">
                <a:latin typeface="Calibri"/>
                <a:cs typeface="Calibri"/>
              </a:rPr>
              <a:t>№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u="sng" spc="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endParaRPr sz="1400">
              <a:latin typeface="Calibri"/>
              <a:cs typeface="Calibri"/>
            </a:endParaRPr>
          </a:p>
          <a:p>
            <a:pPr marL="192405" marR="8255">
              <a:lnSpc>
                <a:spcPct val="182100"/>
              </a:lnSpc>
              <a:spcBef>
                <a:spcPts val="180"/>
              </a:spcBef>
              <a:tabLst>
                <a:tab pos="4257040" algn="l"/>
              </a:tabLst>
            </a:pPr>
            <a:r>
              <a:rPr sz="900" spc="-25" dirty="0">
                <a:latin typeface="Arial"/>
                <a:cs typeface="Arial"/>
              </a:rPr>
              <a:t>Наименование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Изделия 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                                                                         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Заводской </a:t>
            </a:r>
            <a:r>
              <a:rPr sz="900" spc="-10" dirty="0">
                <a:latin typeface="Arial"/>
                <a:cs typeface="Arial"/>
              </a:rPr>
              <a:t>номер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Изделия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90" dirty="0">
                <a:latin typeface="Calibri"/>
                <a:cs typeface="Calibri"/>
              </a:rPr>
              <a:t>Технический</a:t>
            </a:r>
            <a:r>
              <a:rPr sz="1200" b="1" spc="25" dirty="0">
                <a:latin typeface="Calibri"/>
                <a:cs typeface="Calibri"/>
              </a:rPr>
              <a:t> </a:t>
            </a:r>
            <a:r>
              <a:rPr sz="1200" b="1" spc="100" dirty="0">
                <a:latin typeface="Calibri"/>
                <a:cs typeface="Calibri"/>
              </a:rPr>
              <a:t>контроль</a:t>
            </a:r>
            <a:endParaRPr sz="1200">
              <a:latin typeface="Calibri"/>
              <a:cs typeface="Calibri"/>
            </a:endParaRPr>
          </a:p>
          <a:p>
            <a:pPr marL="12700" marR="5080" indent="179705">
              <a:lnSpc>
                <a:spcPct val="129700"/>
              </a:lnSpc>
              <a:spcBef>
                <a:spcPts val="509"/>
              </a:spcBef>
            </a:pPr>
            <a:r>
              <a:rPr sz="900" spc="-25" dirty="0">
                <a:latin typeface="Arial"/>
                <a:cs typeface="Arial"/>
              </a:rPr>
              <a:t>Изделие </a:t>
            </a:r>
            <a:r>
              <a:rPr sz="900" spc="-20" dirty="0">
                <a:latin typeface="Arial"/>
                <a:cs typeface="Arial"/>
              </a:rPr>
              <a:t>соответствует </a:t>
            </a:r>
            <a:r>
              <a:rPr sz="900" spc="-15" dirty="0">
                <a:latin typeface="Arial"/>
                <a:cs typeface="Arial"/>
              </a:rPr>
              <a:t>техническим </a:t>
            </a:r>
            <a:r>
              <a:rPr sz="900" spc="-25" dirty="0">
                <a:latin typeface="Arial"/>
                <a:cs typeface="Arial"/>
              </a:rPr>
              <a:t>условиям </a:t>
            </a:r>
            <a:r>
              <a:rPr sz="900" spc="-45" dirty="0">
                <a:latin typeface="Arial"/>
                <a:cs typeface="Arial"/>
              </a:rPr>
              <a:t>ТУ </a:t>
            </a:r>
            <a:r>
              <a:rPr sz="900" dirty="0">
                <a:latin typeface="Arial"/>
                <a:cs typeface="Arial"/>
              </a:rPr>
              <a:t>4859-001-51954959-2013,  </a:t>
            </a:r>
            <a:r>
              <a:rPr sz="900" spc="-15" dirty="0">
                <a:latin typeface="Arial"/>
                <a:cs typeface="Arial"/>
              </a:rPr>
              <a:t>принято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признано </a:t>
            </a:r>
            <a:r>
              <a:rPr sz="900" spc="-20" dirty="0">
                <a:latin typeface="Arial"/>
                <a:cs typeface="Arial"/>
              </a:rPr>
              <a:t>годным </a:t>
            </a:r>
            <a:r>
              <a:rPr sz="900" spc="50" dirty="0">
                <a:latin typeface="Arial"/>
                <a:cs typeface="Arial"/>
              </a:rPr>
              <a:t>к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эксплуатации.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40000" y="2055035"/>
          <a:ext cx="4241800" cy="1114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spc="-20" dirty="0">
                          <a:latin typeface="Arial"/>
                          <a:cs typeface="Arial"/>
                        </a:rPr>
                        <a:t>Наименование и 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адрес</a:t>
                      </a:r>
                      <a:r>
                        <a:rPr sz="8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изготовителя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spc="-20" dirty="0">
                          <a:latin typeface="Arial"/>
                          <a:cs typeface="Arial"/>
                        </a:rPr>
                        <a:t>Печать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spc="-20" dirty="0">
                          <a:latin typeface="Arial"/>
                          <a:cs typeface="Arial"/>
                        </a:rPr>
                        <a:t>Ответственный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ОТК.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Фамилия</a:t>
                      </a:r>
                      <a:r>
                        <a:rPr sz="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И.О.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Подпись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27300" y="3324364"/>
            <a:ext cx="14979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00" dirty="0">
                <a:latin typeface="Calibri"/>
                <a:cs typeface="Calibri"/>
              </a:rPr>
              <a:t>Данные о</a:t>
            </a:r>
            <a:r>
              <a:rPr sz="1200" b="1" spc="-100" dirty="0">
                <a:latin typeface="Calibri"/>
                <a:cs typeface="Calibri"/>
              </a:rPr>
              <a:t> </a:t>
            </a:r>
            <a:r>
              <a:rPr sz="1200" b="1" spc="100" dirty="0">
                <a:latin typeface="Calibri"/>
                <a:cs typeface="Calibri"/>
              </a:rPr>
              <a:t>продаже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40000" y="3612264"/>
          <a:ext cx="4241800" cy="1186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spc="-20" dirty="0">
                          <a:latin typeface="Arial"/>
                          <a:cs typeface="Arial"/>
                        </a:rPr>
                        <a:t>Наименование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торговой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организации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spc="-20" dirty="0">
                          <a:latin typeface="Arial"/>
                          <a:cs typeface="Arial"/>
                        </a:rPr>
                        <a:t>Печать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  <a:spcBef>
                          <a:spcPts val="705"/>
                        </a:spcBef>
                        <a:tabLst>
                          <a:tab pos="259715" algn="l"/>
                          <a:tab pos="1214120" algn="l"/>
                          <a:tab pos="1648460" algn="l"/>
                        </a:tabLst>
                      </a:pPr>
                      <a:r>
                        <a:rPr sz="8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800" u="sng" spc="3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	</a:t>
                      </a:r>
                      <a:r>
                        <a:rPr sz="800" spc="3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20</a:t>
                      </a:r>
                      <a:r>
                        <a:rPr sz="8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	</a:t>
                      </a:r>
                      <a:r>
                        <a:rPr sz="800" spc="-45" dirty="0">
                          <a:latin typeface="Arial"/>
                          <a:cs typeface="Arial"/>
                        </a:rPr>
                        <a:t>г.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800" spc="-20" dirty="0">
                          <a:latin typeface="Arial"/>
                          <a:cs typeface="Arial"/>
                        </a:rPr>
                        <a:t>Дата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продажи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27277" y="4953594"/>
            <a:ext cx="4274185" cy="1162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00" dirty="0">
                <a:latin typeface="Calibri"/>
                <a:cs typeface="Calibri"/>
              </a:rPr>
              <a:t>Покупатель</a:t>
            </a:r>
            <a:endParaRPr sz="1200">
              <a:latin typeface="Calibri"/>
              <a:cs typeface="Calibri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505"/>
              </a:spcBef>
            </a:pPr>
            <a:r>
              <a:rPr sz="900" dirty="0">
                <a:latin typeface="Arial"/>
                <a:cs typeface="Arial"/>
              </a:rPr>
              <a:t>Без </a:t>
            </a:r>
            <a:r>
              <a:rPr sz="900" spc="-15" dirty="0">
                <a:latin typeface="Arial"/>
                <a:cs typeface="Arial"/>
              </a:rPr>
              <a:t>отметки </a:t>
            </a:r>
            <a:r>
              <a:rPr sz="900" spc="-10" dirty="0">
                <a:latin typeface="Arial"/>
                <a:cs typeface="Arial"/>
              </a:rPr>
              <a:t>технического </a:t>
            </a:r>
            <a:r>
              <a:rPr sz="900" spc="-5" dirty="0">
                <a:latin typeface="Arial"/>
                <a:cs typeface="Arial"/>
              </a:rPr>
              <a:t>контроля, </a:t>
            </a:r>
            <a:r>
              <a:rPr sz="900" spc="-25" dirty="0">
                <a:latin typeface="Arial"/>
                <a:cs typeface="Arial"/>
              </a:rPr>
              <a:t>печати </a:t>
            </a:r>
            <a:r>
              <a:rPr sz="900" spc="-20" dirty="0">
                <a:latin typeface="Arial"/>
                <a:cs typeface="Arial"/>
              </a:rPr>
              <a:t>изготовителя, </a:t>
            </a:r>
            <a:r>
              <a:rPr sz="900" spc="-30" dirty="0">
                <a:latin typeface="Arial"/>
                <a:cs typeface="Arial"/>
              </a:rPr>
              <a:t>даты </a:t>
            </a:r>
            <a:r>
              <a:rPr sz="900" spc="-5" dirty="0">
                <a:latin typeface="Arial"/>
                <a:cs typeface="Arial"/>
              </a:rPr>
              <a:t>продажи,  </a:t>
            </a:r>
            <a:r>
              <a:rPr sz="900" spc="-25" dirty="0">
                <a:latin typeface="Arial"/>
                <a:cs typeface="Arial"/>
              </a:rPr>
              <a:t>штампа </a:t>
            </a:r>
            <a:r>
              <a:rPr sz="900" spc="-30" dirty="0">
                <a:latin typeface="Arial"/>
                <a:cs typeface="Arial"/>
              </a:rPr>
              <a:t>или </a:t>
            </a:r>
            <a:r>
              <a:rPr sz="900" spc="-25" dirty="0">
                <a:latin typeface="Arial"/>
                <a:cs typeface="Arial"/>
              </a:rPr>
              <a:t>печати </a:t>
            </a:r>
            <a:r>
              <a:rPr sz="900" spc="-10" dirty="0">
                <a:latin typeface="Arial"/>
                <a:cs typeface="Arial"/>
              </a:rPr>
              <a:t>торговой организации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5" dirty="0">
                <a:latin typeface="Arial"/>
                <a:cs typeface="Arial"/>
              </a:rPr>
              <a:t>подписи </a:t>
            </a:r>
            <a:r>
              <a:rPr sz="900" spc="-20" dirty="0">
                <a:latin typeface="Arial"/>
                <a:cs typeface="Arial"/>
              </a:rPr>
              <a:t>Покупателя гарантийный  </a:t>
            </a:r>
            <a:r>
              <a:rPr sz="900" spc="-25" dirty="0">
                <a:latin typeface="Arial"/>
                <a:cs typeface="Arial"/>
              </a:rPr>
              <a:t>талон </a:t>
            </a:r>
            <a:r>
              <a:rPr sz="900" b="1" dirty="0">
                <a:latin typeface="Arial"/>
                <a:cs typeface="Arial"/>
              </a:rPr>
              <a:t>не</a:t>
            </a:r>
            <a:r>
              <a:rPr sz="900" b="1" spc="1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действителен</a:t>
            </a:r>
            <a:r>
              <a:rPr sz="900" spc="-10" dirty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20" dirty="0">
                <a:latin typeface="Arial"/>
                <a:cs typeface="Arial"/>
              </a:rPr>
              <a:t>С правилами </a:t>
            </a:r>
            <a:r>
              <a:rPr sz="900" spc="-15" dirty="0">
                <a:latin typeface="Arial"/>
                <a:cs typeface="Arial"/>
              </a:rPr>
              <a:t>эксплуатации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25" dirty="0">
                <a:latin typeface="Arial"/>
                <a:cs typeface="Arial"/>
              </a:rPr>
              <a:t>условиями </a:t>
            </a:r>
            <a:r>
              <a:rPr sz="900" spc="-10" dirty="0">
                <a:latin typeface="Arial"/>
                <a:cs typeface="Arial"/>
              </a:rPr>
              <a:t>гарантийного </a:t>
            </a:r>
            <a:r>
              <a:rPr sz="900" spc="-15" dirty="0">
                <a:latin typeface="Arial"/>
                <a:cs typeface="Arial"/>
              </a:rPr>
              <a:t>обслуживания</a:t>
            </a:r>
            <a:r>
              <a:rPr sz="900" spc="-160" dirty="0">
                <a:latin typeface="Arial"/>
                <a:cs typeface="Arial"/>
              </a:rPr>
              <a:t> </a:t>
            </a:r>
            <a:r>
              <a:rPr sz="900" spc="0" dirty="0">
                <a:latin typeface="Arial"/>
                <a:cs typeface="Arial"/>
              </a:rPr>
              <a:t>ознаком-  </a:t>
            </a:r>
            <a:r>
              <a:rPr sz="900" spc="-25" dirty="0">
                <a:latin typeface="Arial"/>
                <a:cs typeface="Arial"/>
              </a:rPr>
              <a:t>лен,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согласен.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40000" y="6130495"/>
          <a:ext cx="4241800" cy="898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Фамилия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И.</a:t>
                      </a:r>
                      <a:r>
                        <a:rPr sz="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О.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Подпись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5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510">
                <a:tc grid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Адрес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места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установки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487655"/>
            <a:ext cx="33743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50" dirty="0">
                <a:latin typeface="Calibri"/>
                <a:cs typeface="Calibri"/>
              </a:rPr>
              <a:t>Журнал </a:t>
            </a:r>
            <a:r>
              <a:rPr sz="1400" b="1" spc="114" dirty="0">
                <a:latin typeface="Calibri"/>
                <a:cs typeface="Calibri"/>
              </a:rPr>
              <a:t>технического</a:t>
            </a:r>
            <a:r>
              <a:rPr sz="1400" b="1" spc="-105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обслуживания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40000" y="800954"/>
          <a:ext cx="4240529" cy="6040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4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7655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Дата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700" b="1" spc="0" dirty="0">
                          <a:latin typeface="Arial"/>
                          <a:cs typeface="Arial"/>
                        </a:rPr>
                        <a:t>Список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dirty="0">
                          <a:latin typeface="Arial"/>
                          <a:cs typeface="Arial"/>
                        </a:rPr>
                        <a:t>работ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Мастер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700" b="1" spc="-10" dirty="0">
                          <a:latin typeface="Arial"/>
                          <a:cs typeface="Arial"/>
                        </a:rPr>
                        <a:t>Подпись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40000" y="540005"/>
          <a:ext cx="4240529" cy="6413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4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700" b="1" spc="10" dirty="0">
                          <a:latin typeface="Arial"/>
                          <a:cs typeface="Arial"/>
                        </a:rPr>
                        <a:t>Дата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94640">
                        <a:lnSpc>
                          <a:spcPct val="100000"/>
                        </a:lnSpc>
                      </a:pPr>
                      <a:r>
                        <a:rPr sz="700" b="1" spc="-20" dirty="0">
                          <a:latin typeface="Arial"/>
                          <a:cs typeface="Arial"/>
                        </a:rPr>
                        <a:t>Результаты</a:t>
                      </a:r>
                      <a:r>
                        <a:rPr sz="7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10" dirty="0">
                          <a:latin typeface="Arial"/>
                          <a:cs typeface="Arial"/>
                        </a:rPr>
                        <a:t>техобслуживания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56210">
                        <a:lnSpc>
                          <a:spcPct val="100000"/>
                        </a:lnSpc>
                      </a:pPr>
                      <a:r>
                        <a:rPr sz="700" b="1" spc="5" dirty="0">
                          <a:latin typeface="Arial"/>
                          <a:cs typeface="Arial"/>
                        </a:rPr>
                        <a:t>Мастер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25095">
                        <a:lnSpc>
                          <a:spcPct val="100000"/>
                        </a:lnSpc>
                      </a:pPr>
                      <a:r>
                        <a:rPr sz="700" b="1" spc="-10" dirty="0">
                          <a:latin typeface="Arial"/>
                          <a:cs typeface="Arial"/>
                        </a:rPr>
                        <a:t>Подпись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5328285" cy="4491355"/>
          </a:xfrm>
          <a:custGeom>
            <a:avLst/>
            <a:gdLst/>
            <a:ahLst/>
            <a:cxnLst/>
            <a:rect l="l" t="t" r="r" b="b"/>
            <a:pathLst>
              <a:path w="5328285" h="4491355">
                <a:moveTo>
                  <a:pt x="0" y="4491316"/>
                </a:moveTo>
                <a:lnTo>
                  <a:pt x="5328005" y="4491316"/>
                </a:lnTo>
                <a:lnTo>
                  <a:pt x="5328005" y="0"/>
                </a:lnTo>
                <a:lnTo>
                  <a:pt x="0" y="0"/>
                </a:lnTo>
                <a:lnTo>
                  <a:pt x="0" y="4491316"/>
                </a:lnTo>
                <a:close/>
              </a:path>
            </a:pathLst>
          </a:custGeom>
          <a:solidFill>
            <a:srgbClr val="FFD1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5627" y="407071"/>
            <a:ext cx="230504" cy="273685"/>
          </a:xfrm>
          <a:custGeom>
            <a:avLst/>
            <a:gdLst/>
            <a:ahLst/>
            <a:cxnLst/>
            <a:rect l="l" t="t" r="r" b="b"/>
            <a:pathLst>
              <a:path w="230504" h="273684">
                <a:moveTo>
                  <a:pt x="60045" y="266280"/>
                </a:moveTo>
                <a:lnTo>
                  <a:pt x="59410" y="268655"/>
                </a:lnTo>
                <a:lnTo>
                  <a:pt x="60477" y="271183"/>
                </a:lnTo>
                <a:lnTo>
                  <a:pt x="62649" y="272364"/>
                </a:lnTo>
                <a:lnTo>
                  <a:pt x="64808" y="273570"/>
                </a:lnTo>
                <a:lnTo>
                  <a:pt x="67500" y="273138"/>
                </a:lnTo>
                <a:lnTo>
                  <a:pt x="69189" y="271335"/>
                </a:lnTo>
                <a:lnTo>
                  <a:pt x="65246" y="267665"/>
                </a:lnTo>
                <a:lnTo>
                  <a:pt x="60045" y="266280"/>
                </a:lnTo>
                <a:close/>
              </a:path>
              <a:path w="230504" h="273684">
                <a:moveTo>
                  <a:pt x="65255" y="267667"/>
                </a:moveTo>
                <a:lnTo>
                  <a:pt x="69189" y="271335"/>
                </a:lnTo>
                <a:lnTo>
                  <a:pt x="71320" y="269049"/>
                </a:lnTo>
                <a:lnTo>
                  <a:pt x="70446" y="269049"/>
                </a:lnTo>
                <a:lnTo>
                  <a:pt x="65255" y="267667"/>
                </a:lnTo>
                <a:close/>
              </a:path>
              <a:path w="230504" h="273684">
                <a:moveTo>
                  <a:pt x="75968" y="248278"/>
                </a:moveTo>
                <a:lnTo>
                  <a:pt x="61315" y="263994"/>
                </a:lnTo>
                <a:lnTo>
                  <a:pt x="65255" y="267667"/>
                </a:lnTo>
                <a:lnTo>
                  <a:pt x="70446" y="269049"/>
                </a:lnTo>
                <a:lnTo>
                  <a:pt x="75968" y="248278"/>
                </a:lnTo>
                <a:close/>
              </a:path>
              <a:path w="230504" h="273684">
                <a:moveTo>
                  <a:pt x="220268" y="93510"/>
                </a:moveTo>
                <a:lnTo>
                  <a:pt x="75968" y="248278"/>
                </a:lnTo>
                <a:lnTo>
                  <a:pt x="70446" y="269049"/>
                </a:lnTo>
                <a:lnTo>
                  <a:pt x="71320" y="269049"/>
                </a:lnTo>
                <a:lnTo>
                  <a:pt x="226544" y="102565"/>
                </a:lnTo>
                <a:lnTo>
                  <a:pt x="224205" y="102565"/>
                </a:lnTo>
                <a:lnTo>
                  <a:pt x="224205" y="97180"/>
                </a:lnTo>
                <a:lnTo>
                  <a:pt x="220268" y="93510"/>
                </a:lnTo>
                <a:close/>
              </a:path>
              <a:path w="230504" h="273684">
                <a:moveTo>
                  <a:pt x="93167" y="141693"/>
                </a:moveTo>
                <a:lnTo>
                  <a:pt x="60045" y="266280"/>
                </a:lnTo>
                <a:lnTo>
                  <a:pt x="65252" y="267665"/>
                </a:lnTo>
                <a:lnTo>
                  <a:pt x="61315" y="263994"/>
                </a:lnTo>
                <a:lnTo>
                  <a:pt x="75968" y="248278"/>
                </a:lnTo>
                <a:lnTo>
                  <a:pt x="102504" y="148462"/>
                </a:lnTo>
                <a:lnTo>
                  <a:pt x="98361" y="148462"/>
                </a:lnTo>
                <a:lnTo>
                  <a:pt x="98361" y="143076"/>
                </a:lnTo>
                <a:lnTo>
                  <a:pt x="93167" y="141693"/>
                </a:lnTo>
                <a:close/>
              </a:path>
              <a:path w="230504" h="273684">
                <a:moveTo>
                  <a:pt x="876" y="140563"/>
                </a:moveTo>
                <a:lnTo>
                  <a:pt x="0" y="142227"/>
                </a:lnTo>
                <a:lnTo>
                  <a:pt x="63" y="144246"/>
                </a:lnTo>
                <a:lnTo>
                  <a:pt x="2006" y="147472"/>
                </a:lnTo>
                <a:lnTo>
                  <a:pt x="3759" y="148462"/>
                </a:lnTo>
                <a:lnTo>
                  <a:pt x="5638" y="148462"/>
                </a:lnTo>
                <a:lnTo>
                  <a:pt x="5623" y="143076"/>
                </a:lnTo>
                <a:lnTo>
                  <a:pt x="876" y="140563"/>
                </a:lnTo>
                <a:close/>
              </a:path>
              <a:path w="230504" h="273684">
                <a:moveTo>
                  <a:pt x="5638" y="143084"/>
                </a:moveTo>
                <a:lnTo>
                  <a:pt x="5638" y="148462"/>
                </a:lnTo>
                <a:lnTo>
                  <a:pt x="91367" y="148462"/>
                </a:lnTo>
                <a:lnTo>
                  <a:pt x="92127" y="145605"/>
                </a:lnTo>
                <a:lnTo>
                  <a:pt x="10401" y="145605"/>
                </a:lnTo>
                <a:lnTo>
                  <a:pt x="5638" y="143084"/>
                </a:lnTo>
                <a:close/>
              </a:path>
              <a:path w="230504" h="273684">
                <a:moveTo>
                  <a:pt x="98361" y="143078"/>
                </a:moveTo>
                <a:lnTo>
                  <a:pt x="98361" y="148462"/>
                </a:lnTo>
                <a:lnTo>
                  <a:pt x="102504" y="148462"/>
                </a:lnTo>
                <a:lnTo>
                  <a:pt x="103568" y="144462"/>
                </a:lnTo>
                <a:lnTo>
                  <a:pt x="98361" y="143078"/>
                </a:lnTo>
                <a:close/>
              </a:path>
              <a:path w="230504" h="273684">
                <a:moveTo>
                  <a:pt x="14586" y="137693"/>
                </a:moveTo>
                <a:lnTo>
                  <a:pt x="5638" y="137693"/>
                </a:lnTo>
                <a:lnTo>
                  <a:pt x="5638" y="143084"/>
                </a:lnTo>
                <a:lnTo>
                  <a:pt x="10401" y="145605"/>
                </a:lnTo>
                <a:lnTo>
                  <a:pt x="14586" y="137693"/>
                </a:lnTo>
                <a:close/>
              </a:path>
              <a:path w="230504" h="273684">
                <a:moveTo>
                  <a:pt x="98361" y="137693"/>
                </a:moveTo>
                <a:lnTo>
                  <a:pt x="14586" y="137693"/>
                </a:lnTo>
                <a:lnTo>
                  <a:pt x="10401" y="145605"/>
                </a:lnTo>
                <a:lnTo>
                  <a:pt x="92127" y="145605"/>
                </a:lnTo>
                <a:lnTo>
                  <a:pt x="93167" y="141693"/>
                </a:lnTo>
                <a:lnTo>
                  <a:pt x="98361" y="141693"/>
                </a:lnTo>
                <a:lnTo>
                  <a:pt x="98361" y="137693"/>
                </a:lnTo>
                <a:close/>
              </a:path>
              <a:path w="230504" h="273684">
                <a:moveTo>
                  <a:pt x="100037" y="137693"/>
                </a:moveTo>
                <a:lnTo>
                  <a:pt x="98361" y="137693"/>
                </a:lnTo>
                <a:lnTo>
                  <a:pt x="98391" y="143084"/>
                </a:lnTo>
                <a:lnTo>
                  <a:pt x="103568" y="144462"/>
                </a:lnTo>
                <a:lnTo>
                  <a:pt x="103937" y="143084"/>
                </a:lnTo>
                <a:lnTo>
                  <a:pt x="103876" y="142227"/>
                </a:lnTo>
                <a:lnTo>
                  <a:pt x="103657" y="141122"/>
                </a:lnTo>
                <a:lnTo>
                  <a:pt x="101612" y="138468"/>
                </a:lnTo>
                <a:lnTo>
                  <a:pt x="100037" y="137693"/>
                </a:lnTo>
                <a:close/>
              </a:path>
              <a:path w="230504" h="273684">
                <a:moveTo>
                  <a:pt x="73736" y="2870"/>
                </a:moveTo>
                <a:lnTo>
                  <a:pt x="876" y="140563"/>
                </a:lnTo>
                <a:lnTo>
                  <a:pt x="5638" y="143078"/>
                </a:lnTo>
                <a:lnTo>
                  <a:pt x="5638" y="137693"/>
                </a:lnTo>
                <a:lnTo>
                  <a:pt x="14586" y="137693"/>
                </a:lnTo>
                <a:lnTo>
                  <a:pt x="81730" y="10769"/>
                </a:lnTo>
                <a:lnTo>
                  <a:pt x="78498" y="10769"/>
                </a:lnTo>
                <a:lnTo>
                  <a:pt x="78480" y="5378"/>
                </a:lnTo>
                <a:lnTo>
                  <a:pt x="73736" y="2870"/>
                </a:lnTo>
                <a:close/>
              </a:path>
              <a:path w="230504" h="273684">
                <a:moveTo>
                  <a:pt x="98361" y="141693"/>
                </a:moveTo>
                <a:lnTo>
                  <a:pt x="93167" y="141693"/>
                </a:lnTo>
                <a:lnTo>
                  <a:pt x="98361" y="143076"/>
                </a:lnTo>
                <a:lnTo>
                  <a:pt x="98361" y="141693"/>
                </a:lnTo>
                <a:close/>
              </a:path>
              <a:path w="230504" h="273684">
                <a:moveTo>
                  <a:pt x="120637" y="93827"/>
                </a:moveTo>
                <a:lnTo>
                  <a:pt x="119354" y="95453"/>
                </a:lnTo>
                <a:lnTo>
                  <a:pt x="119113" y="97662"/>
                </a:lnTo>
                <a:lnTo>
                  <a:pt x="120916" y="101384"/>
                </a:lnTo>
                <a:lnTo>
                  <a:pt x="122796" y="102565"/>
                </a:lnTo>
                <a:lnTo>
                  <a:pt x="124853" y="102565"/>
                </a:lnTo>
                <a:lnTo>
                  <a:pt x="124853" y="97180"/>
                </a:lnTo>
                <a:lnTo>
                  <a:pt x="120637" y="93827"/>
                </a:lnTo>
                <a:close/>
              </a:path>
              <a:path w="230504" h="273684">
                <a:moveTo>
                  <a:pt x="124853" y="97180"/>
                </a:moveTo>
                <a:lnTo>
                  <a:pt x="124853" y="102565"/>
                </a:lnTo>
                <a:lnTo>
                  <a:pt x="211826" y="102565"/>
                </a:lnTo>
                <a:lnTo>
                  <a:pt x="213720" y="100533"/>
                </a:lnTo>
                <a:lnTo>
                  <a:pt x="129070" y="100533"/>
                </a:lnTo>
                <a:lnTo>
                  <a:pt x="124853" y="97180"/>
                </a:lnTo>
                <a:close/>
              </a:path>
              <a:path w="230504" h="273684">
                <a:moveTo>
                  <a:pt x="224205" y="97180"/>
                </a:moveTo>
                <a:lnTo>
                  <a:pt x="224205" y="102565"/>
                </a:lnTo>
                <a:lnTo>
                  <a:pt x="226544" y="102565"/>
                </a:lnTo>
                <a:lnTo>
                  <a:pt x="228142" y="100850"/>
                </a:lnTo>
                <a:lnTo>
                  <a:pt x="224205" y="97180"/>
                </a:lnTo>
                <a:close/>
              </a:path>
              <a:path w="230504" h="273684">
                <a:moveTo>
                  <a:pt x="226352" y="91795"/>
                </a:moveTo>
                <a:lnTo>
                  <a:pt x="224205" y="91795"/>
                </a:lnTo>
                <a:lnTo>
                  <a:pt x="224205" y="97180"/>
                </a:lnTo>
                <a:lnTo>
                  <a:pt x="228142" y="100850"/>
                </a:lnTo>
                <a:lnTo>
                  <a:pt x="229603" y="99288"/>
                </a:lnTo>
                <a:lnTo>
                  <a:pt x="229997" y="97002"/>
                </a:lnTo>
                <a:lnTo>
                  <a:pt x="228282" y="93065"/>
                </a:lnTo>
                <a:lnTo>
                  <a:pt x="226352" y="91795"/>
                </a:lnTo>
                <a:close/>
              </a:path>
              <a:path w="230504" h="273684">
                <a:moveTo>
                  <a:pt x="136004" y="91795"/>
                </a:moveTo>
                <a:lnTo>
                  <a:pt x="124853" y="91795"/>
                </a:lnTo>
                <a:lnTo>
                  <a:pt x="124853" y="97180"/>
                </a:lnTo>
                <a:lnTo>
                  <a:pt x="129070" y="100533"/>
                </a:lnTo>
                <a:lnTo>
                  <a:pt x="136004" y="91795"/>
                </a:lnTo>
                <a:close/>
              </a:path>
              <a:path w="230504" h="273684">
                <a:moveTo>
                  <a:pt x="224205" y="91795"/>
                </a:moveTo>
                <a:lnTo>
                  <a:pt x="136004" y="91795"/>
                </a:lnTo>
                <a:lnTo>
                  <a:pt x="129070" y="100533"/>
                </a:lnTo>
                <a:lnTo>
                  <a:pt x="213720" y="100533"/>
                </a:lnTo>
                <a:lnTo>
                  <a:pt x="220268" y="93510"/>
                </a:lnTo>
                <a:lnTo>
                  <a:pt x="224205" y="93510"/>
                </a:lnTo>
                <a:lnTo>
                  <a:pt x="224205" y="91795"/>
                </a:lnTo>
                <a:close/>
              </a:path>
              <a:path w="230504" h="273684">
                <a:moveTo>
                  <a:pt x="193497" y="2031"/>
                </a:moveTo>
                <a:lnTo>
                  <a:pt x="120637" y="93827"/>
                </a:lnTo>
                <a:lnTo>
                  <a:pt x="124853" y="97180"/>
                </a:lnTo>
                <a:lnTo>
                  <a:pt x="124853" y="91795"/>
                </a:lnTo>
                <a:lnTo>
                  <a:pt x="136004" y="91795"/>
                </a:lnTo>
                <a:lnTo>
                  <a:pt x="200307" y="10769"/>
                </a:lnTo>
                <a:lnTo>
                  <a:pt x="197713" y="10769"/>
                </a:lnTo>
                <a:lnTo>
                  <a:pt x="197713" y="5378"/>
                </a:lnTo>
                <a:lnTo>
                  <a:pt x="193497" y="2031"/>
                </a:lnTo>
                <a:close/>
              </a:path>
              <a:path w="230504" h="273684">
                <a:moveTo>
                  <a:pt x="224205" y="93510"/>
                </a:moveTo>
                <a:lnTo>
                  <a:pt x="220268" y="93510"/>
                </a:lnTo>
                <a:lnTo>
                  <a:pt x="224205" y="97180"/>
                </a:lnTo>
                <a:lnTo>
                  <a:pt x="224205" y="93510"/>
                </a:lnTo>
                <a:close/>
              </a:path>
              <a:path w="230504" h="273684">
                <a:moveTo>
                  <a:pt x="78498" y="5388"/>
                </a:moveTo>
                <a:lnTo>
                  <a:pt x="78498" y="10769"/>
                </a:lnTo>
                <a:lnTo>
                  <a:pt x="81730" y="10769"/>
                </a:lnTo>
                <a:lnTo>
                  <a:pt x="83248" y="7899"/>
                </a:lnTo>
                <a:lnTo>
                  <a:pt x="78498" y="5388"/>
                </a:lnTo>
                <a:close/>
              </a:path>
              <a:path w="230504" h="273684">
                <a:moveTo>
                  <a:pt x="197713" y="0"/>
                </a:moveTo>
                <a:lnTo>
                  <a:pt x="78498" y="0"/>
                </a:lnTo>
                <a:lnTo>
                  <a:pt x="78498" y="5388"/>
                </a:lnTo>
                <a:lnTo>
                  <a:pt x="83248" y="7899"/>
                </a:lnTo>
                <a:lnTo>
                  <a:pt x="81730" y="10769"/>
                </a:lnTo>
                <a:lnTo>
                  <a:pt x="186562" y="10769"/>
                </a:lnTo>
                <a:lnTo>
                  <a:pt x="193497" y="2031"/>
                </a:lnTo>
                <a:lnTo>
                  <a:pt x="197713" y="2031"/>
                </a:lnTo>
                <a:lnTo>
                  <a:pt x="197713" y="0"/>
                </a:lnTo>
                <a:close/>
              </a:path>
              <a:path w="230504" h="273684">
                <a:moveTo>
                  <a:pt x="197713" y="5384"/>
                </a:moveTo>
                <a:lnTo>
                  <a:pt x="197713" y="10769"/>
                </a:lnTo>
                <a:lnTo>
                  <a:pt x="200307" y="10769"/>
                </a:lnTo>
                <a:lnTo>
                  <a:pt x="201929" y="8724"/>
                </a:lnTo>
                <a:lnTo>
                  <a:pt x="197713" y="5384"/>
                </a:lnTo>
                <a:close/>
              </a:path>
              <a:path w="230504" h="273684">
                <a:moveTo>
                  <a:pt x="199783" y="0"/>
                </a:moveTo>
                <a:lnTo>
                  <a:pt x="197713" y="0"/>
                </a:lnTo>
                <a:lnTo>
                  <a:pt x="197725" y="5388"/>
                </a:lnTo>
                <a:lnTo>
                  <a:pt x="201929" y="8724"/>
                </a:lnTo>
                <a:lnTo>
                  <a:pt x="203212" y="7111"/>
                </a:lnTo>
                <a:lnTo>
                  <a:pt x="203466" y="4902"/>
                </a:lnTo>
                <a:lnTo>
                  <a:pt x="201663" y="1181"/>
                </a:lnTo>
                <a:lnTo>
                  <a:pt x="199783" y="0"/>
                </a:lnTo>
                <a:close/>
              </a:path>
              <a:path w="230504" h="273684">
                <a:moveTo>
                  <a:pt x="78498" y="0"/>
                </a:moveTo>
                <a:lnTo>
                  <a:pt x="76504" y="0"/>
                </a:lnTo>
                <a:lnTo>
                  <a:pt x="74675" y="1104"/>
                </a:lnTo>
                <a:lnTo>
                  <a:pt x="73736" y="2870"/>
                </a:lnTo>
                <a:lnTo>
                  <a:pt x="78498" y="5384"/>
                </a:lnTo>
                <a:lnTo>
                  <a:pt x="78498" y="0"/>
                </a:lnTo>
                <a:close/>
              </a:path>
              <a:path w="230504" h="273684">
                <a:moveTo>
                  <a:pt x="197713" y="2031"/>
                </a:moveTo>
                <a:lnTo>
                  <a:pt x="193497" y="2031"/>
                </a:lnTo>
                <a:lnTo>
                  <a:pt x="197713" y="5378"/>
                </a:lnTo>
                <a:lnTo>
                  <a:pt x="197713" y="2031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46432" y="407071"/>
            <a:ext cx="277495" cy="277495"/>
          </a:xfrm>
          <a:custGeom>
            <a:avLst/>
            <a:gdLst/>
            <a:ahLst/>
            <a:cxnLst/>
            <a:rect l="l" t="t" r="r" b="b"/>
            <a:pathLst>
              <a:path w="277494" h="277495">
                <a:moveTo>
                  <a:pt x="138493" y="0"/>
                </a:moveTo>
                <a:lnTo>
                  <a:pt x="94722" y="7061"/>
                </a:lnTo>
                <a:lnTo>
                  <a:pt x="56704" y="26723"/>
                </a:lnTo>
                <a:lnTo>
                  <a:pt x="26723" y="56704"/>
                </a:lnTo>
                <a:lnTo>
                  <a:pt x="7061" y="94722"/>
                </a:lnTo>
                <a:lnTo>
                  <a:pt x="0" y="138493"/>
                </a:lnTo>
                <a:lnTo>
                  <a:pt x="7061" y="182269"/>
                </a:lnTo>
                <a:lnTo>
                  <a:pt x="26723" y="220287"/>
                </a:lnTo>
                <a:lnTo>
                  <a:pt x="56704" y="250267"/>
                </a:lnTo>
                <a:lnTo>
                  <a:pt x="94722" y="269926"/>
                </a:lnTo>
                <a:lnTo>
                  <a:pt x="138493" y="276987"/>
                </a:lnTo>
                <a:lnTo>
                  <a:pt x="138493" y="266217"/>
                </a:lnTo>
                <a:lnTo>
                  <a:pt x="88779" y="256181"/>
                </a:lnTo>
                <a:lnTo>
                  <a:pt x="48180" y="228811"/>
                </a:lnTo>
                <a:lnTo>
                  <a:pt x="20807" y="188213"/>
                </a:lnTo>
                <a:lnTo>
                  <a:pt x="10769" y="138493"/>
                </a:lnTo>
                <a:lnTo>
                  <a:pt x="20807" y="88779"/>
                </a:lnTo>
                <a:lnTo>
                  <a:pt x="48180" y="48180"/>
                </a:lnTo>
                <a:lnTo>
                  <a:pt x="88779" y="20807"/>
                </a:lnTo>
                <a:lnTo>
                  <a:pt x="138493" y="10769"/>
                </a:lnTo>
                <a:lnTo>
                  <a:pt x="138493" y="0"/>
                </a:lnTo>
                <a:close/>
              </a:path>
              <a:path w="277494" h="277495">
                <a:moveTo>
                  <a:pt x="138493" y="0"/>
                </a:moveTo>
                <a:lnTo>
                  <a:pt x="138493" y="10769"/>
                </a:lnTo>
                <a:lnTo>
                  <a:pt x="188213" y="20807"/>
                </a:lnTo>
                <a:lnTo>
                  <a:pt x="228811" y="48180"/>
                </a:lnTo>
                <a:lnTo>
                  <a:pt x="256181" y="88779"/>
                </a:lnTo>
                <a:lnTo>
                  <a:pt x="266217" y="138493"/>
                </a:lnTo>
                <a:lnTo>
                  <a:pt x="256181" y="188213"/>
                </a:lnTo>
                <a:lnTo>
                  <a:pt x="228811" y="228811"/>
                </a:lnTo>
                <a:lnTo>
                  <a:pt x="188213" y="256181"/>
                </a:lnTo>
                <a:lnTo>
                  <a:pt x="138493" y="266217"/>
                </a:lnTo>
                <a:lnTo>
                  <a:pt x="138493" y="276987"/>
                </a:lnTo>
                <a:lnTo>
                  <a:pt x="182269" y="269926"/>
                </a:lnTo>
                <a:lnTo>
                  <a:pt x="220287" y="250267"/>
                </a:lnTo>
                <a:lnTo>
                  <a:pt x="250267" y="220287"/>
                </a:lnTo>
                <a:lnTo>
                  <a:pt x="269926" y="182269"/>
                </a:lnTo>
                <a:lnTo>
                  <a:pt x="276986" y="138493"/>
                </a:lnTo>
                <a:lnTo>
                  <a:pt x="269926" y="94722"/>
                </a:lnTo>
                <a:lnTo>
                  <a:pt x="250267" y="56704"/>
                </a:lnTo>
                <a:lnTo>
                  <a:pt x="220287" y="26723"/>
                </a:lnTo>
                <a:lnTo>
                  <a:pt x="182269" y="7061"/>
                </a:lnTo>
                <a:lnTo>
                  <a:pt x="138493" y="0"/>
                </a:lnTo>
                <a:close/>
              </a:path>
              <a:path w="277494" h="277495">
                <a:moveTo>
                  <a:pt x="137794" y="212115"/>
                </a:moveTo>
                <a:lnTo>
                  <a:pt x="134823" y="212115"/>
                </a:lnTo>
                <a:lnTo>
                  <a:pt x="132410" y="214515"/>
                </a:lnTo>
                <a:lnTo>
                  <a:pt x="132410" y="220472"/>
                </a:lnTo>
                <a:lnTo>
                  <a:pt x="134823" y="222884"/>
                </a:lnTo>
                <a:lnTo>
                  <a:pt x="137794" y="222884"/>
                </a:lnTo>
                <a:lnTo>
                  <a:pt x="137794" y="212115"/>
                </a:lnTo>
                <a:close/>
              </a:path>
              <a:path w="277494" h="277495">
                <a:moveTo>
                  <a:pt x="220484" y="133807"/>
                </a:moveTo>
                <a:lnTo>
                  <a:pt x="214541" y="133807"/>
                </a:lnTo>
                <a:lnTo>
                  <a:pt x="212140" y="136220"/>
                </a:lnTo>
                <a:lnTo>
                  <a:pt x="212140" y="139191"/>
                </a:lnTo>
                <a:lnTo>
                  <a:pt x="206310" y="167538"/>
                </a:lnTo>
                <a:lnTo>
                  <a:pt x="190398" y="190722"/>
                </a:lnTo>
                <a:lnTo>
                  <a:pt x="166770" y="206371"/>
                </a:lnTo>
                <a:lnTo>
                  <a:pt x="137794" y="212115"/>
                </a:lnTo>
                <a:lnTo>
                  <a:pt x="137794" y="222884"/>
                </a:lnTo>
                <a:lnTo>
                  <a:pt x="170884" y="216321"/>
                </a:lnTo>
                <a:lnTo>
                  <a:pt x="197939" y="198407"/>
                </a:lnTo>
                <a:lnTo>
                  <a:pt x="216197" y="171808"/>
                </a:lnTo>
                <a:lnTo>
                  <a:pt x="222897" y="139191"/>
                </a:lnTo>
                <a:lnTo>
                  <a:pt x="222897" y="136220"/>
                </a:lnTo>
                <a:lnTo>
                  <a:pt x="220484" y="133807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03624" y="423453"/>
            <a:ext cx="269240" cy="241300"/>
          </a:xfrm>
          <a:custGeom>
            <a:avLst/>
            <a:gdLst/>
            <a:ahLst/>
            <a:cxnLst/>
            <a:rect l="l" t="t" r="r" b="b"/>
            <a:pathLst>
              <a:path w="269239" h="241300">
                <a:moveTo>
                  <a:pt x="70294" y="183514"/>
                </a:moveTo>
                <a:lnTo>
                  <a:pt x="70294" y="194297"/>
                </a:lnTo>
                <a:lnTo>
                  <a:pt x="86184" y="196168"/>
                </a:lnTo>
                <a:lnTo>
                  <a:pt x="101479" y="201169"/>
                </a:lnTo>
                <a:lnTo>
                  <a:pt x="116564" y="208382"/>
                </a:lnTo>
                <a:lnTo>
                  <a:pt x="147244" y="225504"/>
                </a:lnTo>
                <a:lnTo>
                  <a:pt x="163407" y="233224"/>
                </a:lnTo>
                <a:lnTo>
                  <a:pt x="180499" y="238784"/>
                </a:lnTo>
                <a:lnTo>
                  <a:pt x="198704" y="240918"/>
                </a:lnTo>
                <a:lnTo>
                  <a:pt x="198704" y="230149"/>
                </a:lnTo>
                <a:lnTo>
                  <a:pt x="182814" y="228276"/>
                </a:lnTo>
                <a:lnTo>
                  <a:pt x="167519" y="223270"/>
                </a:lnTo>
                <a:lnTo>
                  <a:pt x="152434" y="216052"/>
                </a:lnTo>
                <a:lnTo>
                  <a:pt x="121756" y="198929"/>
                </a:lnTo>
                <a:lnTo>
                  <a:pt x="105595" y="191209"/>
                </a:lnTo>
                <a:lnTo>
                  <a:pt x="88504" y="185649"/>
                </a:lnTo>
                <a:lnTo>
                  <a:pt x="70294" y="183514"/>
                </a:lnTo>
                <a:close/>
              </a:path>
              <a:path w="269239" h="241300">
                <a:moveTo>
                  <a:pt x="259753" y="207860"/>
                </a:moveTo>
                <a:lnTo>
                  <a:pt x="220778" y="226720"/>
                </a:lnTo>
                <a:lnTo>
                  <a:pt x="198704" y="230149"/>
                </a:lnTo>
                <a:lnTo>
                  <a:pt x="198704" y="240918"/>
                </a:lnTo>
                <a:lnTo>
                  <a:pt x="245186" y="228726"/>
                </a:lnTo>
                <a:lnTo>
                  <a:pt x="266077" y="216573"/>
                </a:lnTo>
                <a:lnTo>
                  <a:pt x="259753" y="207860"/>
                </a:lnTo>
                <a:close/>
              </a:path>
              <a:path w="269239" h="241300">
                <a:moveTo>
                  <a:pt x="2933" y="207860"/>
                </a:moveTo>
                <a:lnTo>
                  <a:pt x="533" y="209613"/>
                </a:lnTo>
                <a:lnTo>
                  <a:pt x="0" y="212978"/>
                </a:lnTo>
                <a:lnTo>
                  <a:pt x="3479" y="217792"/>
                </a:lnTo>
                <a:lnTo>
                  <a:pt x="6857" y="218325"/>
                </a:lnTo>
                <a:lnTo>
                  <a:pt x="9258" y="216573"/>
                </a:lnTo>
                <a:lnTo>
                  <a:pt x="2933" y="207860"/>
                </a:lnTo>
                <a:close/>
              </a:path>
              <a:path w="269239" h="241300">
                <a:moveTo>
                  <a:pt x="70294" y="183514"/>
                </a:moveTo>
                <a:lnTo>
                  <a:pt x="23812" y="195719"/>
                </a:lnTo>
                <a:lnTo>
                  <a:pt x="2946" y="207860"/>
                </a:lnTo>
                <a:lnTo>
                  <a:pt x="9258" y="216573"/>
                </a:lnTo>
                <a:lnTo>
                  <a:pt x="11442" y="215074"/>
                </a:lnTo>
                <a:lnTo>
                  <a:pt x="12763" y="214198"/>
                </a:lnTo>
                <a:lnTo>
                  <a:pt x="48231" y="197724"/>
                </a:lnTo>
                <a:lnTo>
                  <a:pt x="70294" y="194297"/>
                </a:lnTo>
                <a:lnTo>
                  <a:pt x="70294" y="183514"/>
                </a:lnTo>
                <a:close/>
              </a:path>
              <a:path w="269239" h="241300">
                <a:moveTo>
                  <a:pt x="262153" y="206108"/>
                </a:moveTo>
                <a:lnTo>
                  <a:pt x="259753" y="207860"/>
                </a:lnTo>
                <a:lnTo>
                  <a:pt x="266077" y="216573"/>
                </a:lnTo>
                <a:lnTo>
                  <a:pt x="268477" y="214820"/>
                </a:lnTo>
                <a:lnTo>
                  <a:pt x="269011" y="211467"/>
                </a:lnTo>
                <a:lnTo>
                  <a:pt x="265518" y="206654"/>
                </a:lnTo>
                <a:lnTo>
                  <a:pt x="262153" y="206108"/>
                </a:lnTo>
                <a:close/>
              </a:path>
              <a:path w="269239" h="241300">
                <a:moveTo>
                  <a:pt x="70294" y="93230"/>
                </a:moveTo>
                <a:lnTo>
                  <a:pt x="70294" y="104000"/>
                </a:lnTo>
                <a:lnTo>
                  <a:pt x="86252" y="105760"/>
                </a:lnTo>
                <a:lnTo>
                  <a:pt x="101596" y="110458"/>
                </a:lnTo>
                <a:lnTo>
                  <a:pt x="116707" y="117223"/>
                </a:lnTo>
                <a:lnTo>
                  <a:pt x="147387" y="133246"/>
                </a:lnTo>
                <a:lnTo>
                  <a:pt x="163525" y="140458"/>
                </a:lnTo>
                <a:lnTo>
                  <a:pt x="180568" y="145647"/>
                </a:lnTo>
                <a:lnTo>
                  <a:pt x="198704" y="147637"/>
                </a:lnTo>
                <a:lnTo>
                  <a:pt x="198704" y="136880"/>
                </a:lnTo>
                <a:lnTo>
                  <a:pt x="182747" y="135120"/>
                </a:lnTo>
                <a:lnTo>
                  <a:pt x="167408" y="130422"/>
                </a:lnTo>
                <a:lnTo>
                  <a:pt x="152301" y="123657"/>
                </a:lnTo>
                <a:lnTo>
                  <a:pt x="121624" y="107632"/>
                </a:lnTo>
                <a:lnTo>
                  <a:pt x="105484" y="100415"/>
                </a:lnTo>
                <a:lnTo>
                  <a:pt x="88437" y="95223"/>
                </a:lnTo>
                <a:lnTo>
                  <a:pt x="70294" y="93230"/>
                </a:lnTo>
                <a:close/>
              </a:path>
              <a:path w="269239" h="241300">
                <a:moveTo>
                  <a:pt x="259880" y="115989"/>
                </a:moveTo>
                <a:lnTo>
                  <a:pt x="220870" y="133656"/>
                </a:lnTo>
                <a:lnTo>
                  <a:pt x="198704" y="136880"/>
                </a:lnTo>
                <a:lnTo>
                  <a:pt x="198704" y="147637"/>
                </a:lnTo>
                <a:lnTo>
                  <a:pt x="245071" y="136245"/>
                </a:lnTo>
                <a:lnTo>
                  <a:pt x="265925" y="124891"/>
                </a:lnTo>
                <a:lnTo>
                  <a:pt x="259880" y="115989"/>
                </a:lnTo>
                <a:close/>
              </a:path>
              <a:path w="269239" h="241300">
                <a:moveTo>
                  <a:pt x="3073" y="115989"/>
                </a:moveTo>
                <a:lnTo>
                  <a:pt x="609" y="117652"/>
                </a:lnTo>
                <a:lnTo>
                  <a:pt x="191" y="119862"/>
                </a:lnTo>
                <a:lnTo>
                  <a:pt x="86" y="121170"/>
                </a:lnTo>
                <a:lnTo>
                  <a:pt x="3314" y="125920"/>
                </a:lnTo>
                <a:lnTo>
                  <a:pt x="6667" y="126555"/>
                </a:lnTo>
                <a:lnTo>
                  <a:pt x="9118" y="124891"/>
                </a:lnTo>
                <a:lnTo>
                  <a:pt x="3073" y="115989"/>
                </a:lnTo>
                <a:close/>
              </a:path>
              <a:path w="269239" h="241300">
                <a:moveTo>
                  <a:pt x="70294" y="93230"/>
                </a:moveTo>
                <a:lnTo>
                  <a:pt x="23939" y="104622"/>
                </a:lnTo>
                <a:lnTo>
                  <a:pt x="3082" y="115989"/>
                </a:lnTo>
                <a:lnTo>
                  <a:pt x="9118" y="124891"/>
                </a:lnTo>
                <a:lnTo>
                  <a:pt x="11315" y="123482"/>
                </a:lnTo>
                <a:lnTo>
                  <a:pt x="12636" y="122669"/>
                </a:lnTo>
                <a:lnTo>
                  <a:pt x="48134" y="107218"/>
                </a:lnTo>
                <a:lnTo>
                  <a:pt x="70294" y="104000"/>
                </a:lnTo>
                <a:lnTo>
                  <a:pt x="70294" y="93230"/>
                </a:lnTo>
                <a:close/>
              </a:path>
              <a:path w="269239" h="241300">
                <a:moveTo>
                  <a:pt x="262343" y="114312"/>
                </a:moveTo>
                <a:lnTo>
                  <a:pt x="259880" y="115989"/>
                </a:lnTo>
                <a:lnTo>
                  <a:pt x="265937" y="124891"/>
                </a:lnTo>
                <a:lnTo>
                  <a:pt x="268389" y="123215"/>
                </a:lnTo>
                <a:lnTo>
                  <a:pt x="268926" y="120434"/>
                </a:lnTo>
                <a:lnTo>
                  <a:pt x="268932" y="119710"/>
                </a:lnTo>
                <a:lnTo>
                  <a:pt x="265683" y="114947"/>
                </a:lnTo>
                <a:lnTo>
                  <a:pt x="262343" y="114312"/>
                </a:lnTo>
                <a:close/>
              </a:path>
              <a:path w="269239" h="241300">
                <a:moveTo>
                  <a:pt x="70294" y="0"/>
                </a:moveTo>
                <a:lnTo>
                  <a:pt x="70294" y="10756"/>
                </a:lnTo>
                <a:lnTo>
                  <a:pt x="86184" y="12629"/>
                </a:lnTo>
                <a:lnTo>
                  <a:pt x="101479" y="17635"/>
                </a:lnTo>
                <a:lnTo>
                  <a:pt x="116564" y="24853"/>
                </a:lnTo>
                <a:lnTo>
                  <a:pt x="147244" y="41974"/>
                </a:lnTo>
                <a:lnTo>
                  <a:pt x="163407" y="49690"/>
                </a:lnTo>
                <a:lnTo>
                  <a:pt x="180499" y="55245"/>
                </a:lnTo>
                <a:lnTo>
                  <a:pt x="198704" y="57378"/>
                </a:lnTo>
                <a:lnTo>
                  <a:pt x="198704" y="46621"/>
                </a:lnTo>
                <a:lnTo>
                  <a:pt x="182814" y="44748"/>
                </a:lnTo>
                <a:lnTo>
                  <a:pt x="167519" y="39743"/>
                </a:lnTo>
                <a:lnTo>
                  <a:pt x="152434" y="32525"/>
                </a:lnTo>
                <a:lnTo>
                  <a:pt x="121756" y="15409"/>
                </a:lnTo>
                <a:lnTo>
                  <a:pt x="105595" y="7693"/>
                </a:lnTo>
                <a:lnTo>
                  <a:pt x="88504" y="2134"/>
                </a:lnTo>
                <a:lnTo>
                  <a:pt x="70294" y="0"/>
                </a:lnTo>
                <a:close/>
              </a:path>
              <a:path w="269239" h="241300">
                <a:moveTo>
                  <a:pt x="259753" y="24333"/>
                </a:moveTo>
                <a:lnTo>
                  <a:pt x="220778" y="43187"/>
                </a:lnTo>
                <a:lnTo>
                  <a:pt x="198704" y="46621"/>
                </a:lnTo>
                <a:lnTo>
                  <a:pt x="198704" y="57378"/>
                </a:lnTo>
                <a:lnTo>
                  <a:pt x="245186" y="45186"/>
                </a:lnTo>
                <a:lnTo>
                  <a:pt x="266077" y="33045"/>
                </a:lnTo>
                <a:lnTo>
                  <a:pt x="259753" y="24333"/>
                </a:lnTo>
                <a:close/>
              </a:path>
              <a:path w="269239" h="241300">
                <a:moveTo>
                  <a:pt x="2933" y="24333"/>
                </a:moveTo>
                <a:lnTo>
                  <a:pt x="533" y="26085"/>
                </a:lnTo>
                <a:lnTo>
                  <a:pt x="0" y="29451"/>
                </a:lnTo>
                <a:lnTo>
                  <a:pt x="3479" y="34264"/>
                </a:lnTo>
                <a:lnTo>
                  <a:pt x="6857" y="34797"/>
                </a:lnTo>
                <a:lnTo>
                  <a:pt x="9258" y="33045"/>
                </a:lnTo>
                <a:lnTo>
                  <a:pt x="2933" y="24333"/>
                </a:lnTo>
                <a:close/>
              </a:path>
              <a:path w="269239" h="241300">
                <a:moveTo>
                  <a:pt x="70294" y="0"/>
                </a:moveTo>
                <a:lnTo>
                  <a:pt x="23812" y="12191"/>
                </a:lnTo>
                <a:lnTo>
                  <a:pt x="2933" y="24333"/>
                </a:lnTo>
                <a:lnTo>
                  <a:pt x="9258" y="33045"/>
                </a:lnTo>
                <a:lnTo>
                  <a:pt x="11442" y="31546"/>
                </a:lnTo>
                <a:lnTo>
                  <a:pt x="12763" y="30670"/>
                </a:lnTo>
                <a:lnTo>
                  <a:pt x="48231" y="14190"/>
                </a:lnTo>
                <a:lnTo>
                  <a:pt x="70294" y="10756"/>
                </a:lnTo>
                <a:lnTo>
                  <a:pt x="70294" y="0"/>
                </a:lnTo>
                <a:close/>
              </a:path>
              <a:path w="269239" h="241300">
                <a:moveTo>
                  <a:pt x="262153" y="22593"/>
                </a:moveTo>
                <a:lnTo>
                  <a:pt x="259753" y="24333"/>
                </a:lnTo>
                <a:lnTo>
                  <a:pt x="266077" y="33045"/>
                </a:lnTo>
                <a:lnTo>
                  <a:pt x="268477" y="31305"/>
                </a:lnTo>
                <a:lnTo>
                  <a:pt x="269011" y="27939"/>
                </a:lnTo>
                <a:lnTo>
                  <a:pt x="265518" y="23126"/>
                </a:lnTo>
                <a:lnTo>
                  <a:pt x="262153" y="22593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45796" y="401580"/>
            <a:ext cx="287020" cy="287020"/>
          </a:xfrm>
          <a:custGeom>
            <a:avLst/>
            <a:gdLst/>
            <a:ahLst/>
            <a:cxnLst/>
            <a:rect l="l" t="t" r="r" b="b"/>
            <a:pathLst>
              <a:path w="287019" h="287020">
                <a:moveTo>
                  <a:pt x="41998" y="237312"/>
                </a:moveTo>
                <a:lnTo>
                  <a:pt x="39903" y="239420"/>
                </a:lnTo>
                <a:lnTo>
                  <a:pt x="39903" y="242823"/>
                </a:lnTo>
                <a:lnTo>
                  <a:pt x="44107" y="247027"/>
                </a:lnTo>
                <a:lnTo>
                  <a:pt x="47523" y="247027"/>
                </a:lnTo>
                <a:lnTo>
                  <a:pt x="49618" y="244932"/>
                </a:lnTo>
                <a:lnTo>
                  <a:pt x="41998" y="237312"/>
                </a:lnTo>
                <a:close/>
              </a:path>
              <a:path w="287019" h="287020">
                <a:moveTo>
                  <a:pt x="244944" y="237312"/>
                </a:moveTo>
                <a:lnTo>
                  <a:pt x="237324" y="244932"/>
                </a:lnTo>
                <a:lnTo>
                  <a:pt x="239420" y="247027"/>
                </a:lnTo>
                <a:lnTo>
                  <a:pt x="242836" y="247027"/>
                </a:lnTo>
                <a:lnTo>
                  <a:pt x="247040" y="242823"/>
                </a:lnTo>
                <a:lnTo>
                  <a:pt x="247040" y="239420"/>
                </a:lnTo>
                <a:lnTo>
                  <a:pt x="244944" y="237312"/>
                </a:lnTo>
                <a:close/>
              </a:path>
              <a:path w="287019" h="287020">
                <a:moveTo>
                  <a:pt x="56654" y="222669"/>
                </a:moveTo>
                <a:lnTo>
                  <a:pt x="41998" y="237312"/>
                </a:lnTo>
                <a:lnTo>
                  <a:pt x="49618" y="244932"/>
                </a:lnTo>
                <a:lnTo>
                  <a:pt x="64262" y="230276"/>
                </a:lnTo>
                <a:lnTo>
                  <a:pt x="56654" y="222669"/>
                </a:lnTo>
                <a:close/>
              </a:path>
              <a:path w="287019" h="287020">
                <a:moveTo>
                  <a:pt x="230301" y="222669"/>
                </a:moveTo>
                <a:lnTo>
                  <a:pt x="222681" y="230276"/>
                </a:lnTo>
                <a:lnTo>
                  <a:pt x="237324" y="244932"/>
                </a:lnTo>
                <a:lnTo>
                  <a:pt x="244944" y="237312"/>
                </a:lnTo>
                <a:lnTo>
                  <a:pt x="230301" y="222669"/>
                </a:lnTo>
                <a:close/>
              </a:path>
              <a:path w="287019" h="287020">
                <a:moveTo>
                  <a:pt x="62166" y="220560"/>
                </a:moveTo>
                <a:lnTo>
                  <a:pt x="58762" y="220560"/>
                </a:lnTo>
                <a:lnTo>
                  <a:pt x="56654" y="222669"/>
                </a:lnTo>
                <a:lnTo>
                  <a:pt x="64262" y="230276"/>
                </a:lnTo>
                <a:lnTo>
                  <a:pt x="66370" y="228180"/>
                </a:lnTo>
                <a:lnTo>
                  <a:pt x="66370" y="224764"/>
                </a:lnTo>
                <a:lnTo>
                  <a:pt x="62166" y="220560"/>
                </a:lnTo>
                <a:close/>
              </a:path>
              <a:path w="287019" h="287020">
                <a:moveTo>
                  <a:pt x="228193" y="220560"/>
                </a:moveTo>
                <a:lnTo>
                  <a:pt x="224777" y="220560"/>
                </a:lnTo>
                <a:lnTo>
                  <a:pt x="220573" y="224764"/>
                </a:lnTo>
                <a:lnTo>
                  <a:pt x="220573" y="228180"/>
                </a:lnTo>
                <a:lnTo>
                  <a:pt x="222681" y="230276"/>
                </a:lnTo>
                <a:lnTo>
                  <a:pt x="230301" y="222669"/>
                </a:lnTo>
                <a:lnTo>
                  <a:pt x="228193" y="220560"/>
                </a:lnTo>
                <a:close/>
              </a:path>
              <a:path w="287019" h="287020">
                <a:moveTo>
                  <a:pt x="143459" y="59194"/>
                </a:moveTo>
                <a:lnTo>
                  <a:pt x="110645" y="65817"/>
                </a:lnTo>
                <a:lnTo>
                  <a:pt x="83848" y="83880"/>
                </a:lnTo>
                <a:lnTo>
                  <a:pt x="65781" y="110672"/>
                </a:lnTo>
                <a:lnTo>
                  <a:pt x="59156" y="143484"/>
                </a:lnTo>
                <a:lnTo>
                  <a:pt x="65781" y="176291"/>
                </a:lnTo>
                <a:lnTo>
                  <a:pt x="83848" y="203084"/>
                </a:lnTo>
                <a:lnTo>
                  <a:pt x="110645" y="221149"/>
                </a:lnTo>
                <a:lnTo>
                  <a:pt x="143459" y="227774"/>
                </a:lnTo>
                <a:lnTo>
                  <a:pt x="143459" y="217004"/>
                </a:lnTo>
                <a:lnTo>
                  <a:pt x="114830" y="211226"/>
                </a:lnTo>
                <a:lnTo>
                  <a:pt x="91457" y="195470"/>
                </a:lnTo>
                <a:lnTo>
                  <a:pt x="75702" y="172101"/>
                </a:lnTo>
                <a:lnTo>
                  <a:pt x="69926" y="143484"/>
                </a:lnTo>
                <a:lnTo>
                  <a:pt x="75702" y="114860"/>
                </a:lnTo>
                <a:lnTo>
                  <a:pt x="91457" y="91487"/>
                </a:lnTo>
                <a:lnTo>
                  <a:pt x="114830" y="75729"/>
                </a:lnTo>
                <a:lnTo>
                  <a:pt x="143459" y="69951"/>
                </a:lnTo>
                <a:lnTo>
                  <a:pt x="143459" y="59194"/>
                </a:lnTo>
                <a:close/>
              </a:path>
              <a:path w="287019" h="287020">
                <a:moveTo>
                  <a:pt x="143459" y="59194"/>
                </a:moveTo>
                <a:lnTo>
                  <a:pt x="143459" y="69951"/>
                </a:lnTo>
                <a:lnTo>
                  <a:pt x="172075" y="75729"/>
                </a:lnTo>
                <a:lnTo>
                  <a:pt x="195445" y="91487"/>
                </a:lnTo>
                <a:lnTo>
                  <a:pt x="211201" y="114860"/>
                </a:lnTo>
                <a:lnTo>
                  <a:pt x="216979" y="143484"/>
                </a:lnTo>
                <a:lnTo>
                  <a:pt x="211201" y="172101"/>
                </a:lnTo>
                <a:lnTo>
                  <a:pt x="195445" y="195470"/>
                </a:lnTo>
                <a:lnTo>
                  <a:pt x="172075" y="211226"/>
                </a:lnTo>
                <a:lnTo>
                  <a:pt x="143459" y="217004"/>
                </a:lnTo>
                <a:lnTo>
                  <a:pt x="143459" y="227774"/>
                </a:lnTo>
                <a:lnTo>
                  <a:pt x="176263" y="221149"/>
                </a:lnTo>
                <a:lnTo>
                  <a:pt x="203052" y="203084"/>
                </a:lnTo>
                <a:lnTo>
                  <a:pt x="221113" y="176291"/>
                </a:lnTo>
                <a:lnTo>
                  <a:pt x="227736" y="143484"/>
                </a:lnTo>
                <a:lnTo>
                  <a:pt x="221113" y="110672"/>
                </a:lnTo>
                <a:lnTo>
                  <a:pt x="203052" y="83880"/>
                </a:lnTo>
                <a:lnTo>
                  <a:pt x="176263" y="65817"/>
                </a:lnTo>
                <a:lnTo>
                  <a:pt x="143459" y="59194"/>
                </a:lnTo>
                <a:close/>
              </a:path>
              <a:path w="287019" h="287020">
                <a:moveTo>
                  <a:pt x="64262" y="56680"/>
                </a:moveTo>
                <a:lnTo>
                  <a:pt x="56654" y="64300"/>
                </a:lnTo>
                <a:lnTo>
                  <a:pt x="58762" y="66395"/>
                </a:lnTo>
                <a:lnTo>
                  <a:pt x="62166" y="66395"/>
                </a:lnTo>
                <a:lnTo>
                  <a:pt x="66370" y="62191"/>
                </a:lnTo>
                <a:lnTo>
                  <a:pt x="66370" y="58788"/>
                </a:lnTo>
                <a:lnTo>
                  <a:pt x="64262" y="56680"/>
                </a:lnTo>
                <a:close/>
              </a:path>
              <a:path w="287019" h="287020">
                <a:moveTo>
                  <a:pt x="222681" y="56680"/>
                </a:moveTo>
                <a:lnTo>
                  <a:pt x="220573" y="58788"/>
                </a:lnTo>
                <a:lnTo>
                  <a:pt x="220573" y="62191"/>
                </a:lnTo>
                <a:lnTo>
                  <a:pt x="224777" y="66395"/>
                </a:lnTo>
                <a:lnTo>
                  <a:pt x="228193" y="66395"/>
                </a:lnTo>
                <a:lnTo>
                  <a:pt x="230301" y="64300"/>
                </a:lnTo>
                <a:lnTo>
                  <a:pt x="222681" y="56680"/>
                </a:lnTo>
                <a:close/>
              </a:path>
              <a:path w="287019" h="287020">
                <a:moveTo>
                  <a:pt x="49618" y="42036"/>
                </a:moveTo>
                <a:lnTo>
                  <a:pt x="41998" y="49656"/>
                </a:lnTo>
                <a:lnTo>
                  <a:pt x="56654" y="64300"/>
                </a:lnTo>
                <a:lnTo>
                  <a:pt x="64262" y="56680"/>
                </a:lnTo>
                <a:lnTo>
                  <a:pt x="49618" y="42036"/>
                </a:lnTo>
                <a:close/>
              </a:path>
              <a:path w="287019" h="287020">
                <a:moveTo>
                  <a:pt x="237324" y="42036"/>
                </a:moveTo>
                <a:lnTo>
                  <a:pt x="222681" y="56680"/>
                </a:lnTo>
                <a:lnTo>
                  <a:pt x="230301" y="64300"/>
                </a:lnTo>
                <a:lnTo>
                  <a:pt x="244944" y="49656"/>
                </a:lnTo>
                <a:lnTo>
                  <a:pt x="237324" y="42036"/>
                </a:lnTo>
                <a:close/>
              </a:path>
              <a:path w="287019" h="287020">
                <a:moveTo>
                  <a:pt x="47523" y="39928"/>
                </a:moveTo>
                <a:lnTo>
                  <a:pt x="44107" y="39928"/>
                </a:lnTo>
                <a:lnTo>
                  <a:pt x="39903" y="44145"/>
                </a:lnTo>
                <a:lnTo>
                  <a:pt x="39903" y="47548"/>
                </a:lnTo>
                <a:lnTo>
                  <a:pt x="41998" y="49656"/>
                </a:lnTo>
                <a:lnTo>
                  <a:pt x="49618" y="42036"/>
                </a:lnTo>
                <a:lnTo>
                  <a:pt x="47523" y="39928"/>
                </a:lnTo>
                <a:close/>
              </a:path>
              <a:path w="287019" h="287020">
                <a:moveTo>
                  <a:pt x="242836" y="39928"/>
                </a:moveTo>
                <a:lnTo>
                  <a:pt x="239420" y="39928"/>
                </a:lnTo>
                <a:lnTo>
                  <a:pt x="237324" y="42036"/>
                </a:lnTo>
                <a:lnTo>
                  <a:pt x="244944" y="49656"/>
                </a:lnTo>
                <a:lnTo>
                  <a:pt x="247040" y="47548"/>
                </a:lnTo>
                <a:lnTo>
                  <a:pt x="247040" y="44145"/>
                </a:lnTo>
                <a:lnTo>
                  <a:pt x="242836" y="39928"/>
                </a:lnTo>
                <a:close/>
              </a:path>
              <a:path w="287019" h="287020">
                <a:moveTo>
                  <a:pt x="5384" y="138074"/>
                </a:moveTo>
                <a:lnTo>
                  <a:pt x="2387" y="138087"/>
                </a:lnTo>
                <a:lnTo>
                  <a:pt x="0" y="140487"/>
                </a:lnTo>
                <a:lnTo>
                  <a:pt x="0" y="146443"/>
                </a:lnTo>
                <a:lnTo>
                  <a:pt x="2400" y="148856"/>
                </a:lnTo>
                <a:lnTo>
                  <a:pt x="5384" y="148856"/>
                </a:lnTo>
                <a:lnTo>
                  <a:pt x="5384" y="138074"/>
                </a:lnTo>
                <a:close/>
              </a:path>
              <a:path w="287019" h="287020">
                <a:moveTo>
                  <a:pt x="26085" y="138087"/>
                </a:moveTo>
                <a:lnTo>
                  <a:pt x="5384" y="138087"/>
                </a:lnTo>
                <a:lnTo>
                  <a:pt x="5384" y="148856"/>
                </a:lnTo>
                <a:lnTo>
                  <a:pt x="26085" y="148856"/>
                </a:lnTo>
                <a:lnTo>
                  <a:pt x="26085" y="138087"/>
                </a:lnTo>
                <a:close/>
              </a:path>
              <a:path w="287019" h="287020">
                <a:moveTo>
                  <a:pt x="29070" y="138074"/>
                </a:moveTo>
                <a:lnTo>
                  <a:pt x="26085" y="138074"/>
                </a:lnTo>
                <a:lnTo>
                  <a:pt x="26085" y="148856"/>
                </a:lnTo>
                <a:lnTo>
                  <a:pt x="26098" y="138087"/>
                </a:lnTo>
                <a:lnTo>
                  <a:pt x="29082" y="138087"/>
                </a:lnTo>
                <a:close/>
              </a:path>
              <a:path w="287019" h="287020">
                <a:moveTo>
                  <a:pt x="29082" y="138087"/>
                </a:moveTo>
                <a:lnTo>
                  <a:pt x="26098" y="138087"/>
                </a:lnTo>
                <a:lnTo>
                  <a:pt x="26098" y="148856"/>
                </a:lnTo>
                <a:lnTo>
                  <a:pt x="29070" y="148856"/>
                </a:lnTo>
                <a:lnTo>
                  <a:pt x="31470" y="146443"/>
                </a:lnTo>
                <a:lnTo>
                  <a:pt x="31470" y="140487"/>
                </a:lnTo>
                <a:lnTo>
                  <a:pt x="29082" y="138087"/>
                </a:lnTo>
                <a:close/>
              </a:path>
              <a:path w="287019" h="287020">
                <a:moveTo>
                  <a:pt x="260858" y="138074"/>
                </a:moveTo>
                <a:lnTo>
                  <a:pt x="257873" y="138074"/>
                </a:lnTo>
                <a:lnTo>
                  <a:pt x="255473" y="140487"/>
                </a:lnTo>
                <a:lnTo>
                  <a:pt x="255473" y="146443"/>
                </a:lnTo>
                <a:lnTo>
                  <a:pt x="257873" y="148856"/>
                </a:lnTo>
                <a:lnTo>
                  <a:pt x="260858" y="148856"/>
                </a:lnTo>
                <a:lnTo>
                  <a:pt x="260858" y="138074"/>
                </a:lnTo>
                <a:close/>
              </a:path>
              <a:path w="287019" h="287020">
                <a:moveTo>
                  <a:pt x="284543" y="138074"/>
                </a:moveTo>
                <a:lnTo>
                  <a:pt x="281571" y="138074"/>
                </a:lnTo>
                <a:lnTo>
                  <a:pt x="281571" y="148856"/>
                </a:lnTo>
                <a:lnTo>
                  <a:pt x="284556" y="148843"/>
                </a:lnTo>
                <a:lnTo>
                  <a:pt x="286943" y="146443"/>
                </a:lnTo>
                <a:lnTo>
                  <a:pt x="286943" y="140487"/>
                </a:lnTo>
                <a:lnTo>
                  <a:pt x="284543" y="138074"/>
                </a:lnTo>
                <a:close/>
              </a:path>
              <a:path w="287019" h="287020">
                <a:moveTo>
                  <a:pt x="281571" y="138074"/>
                </a:moveTo>
                <a:lnTo>
                  <a:pt x="260858" y="138074"/>
                </a:lnTo>
                <a:lnTo>
                  <a:pt x="260858" y="148843"/>
                </a:lnTo>
                <a:lnTo>
                  <a:pt x="281571" y="148843"/>
                </a:lnTo>
                <a:lnTo>
                  <a:pt x="281571" y="138074"/>
                </a:lnTo>
                <a:close/>
              </a:path>
              <a:path w="287019" h="287020">
                <a:moveTo>
                  <a:pt x="146431" y="0"/>
                </a:moveTo>
                <a:lnTo>
                  <a:pt x="140487" y="0"/>
                </a:lnTo>
                <a:lnTo>
                  <a:pt x="138087" y="2412"/>
                </a:lnTo>
                <a:lnTo>
                  <a:pt x="138087" y="29070"/>
                </a:lnTo>
                <a:lnTo>
                  <a:pt x="140487" y="31483"/>
                </a:lnTo>
                <a:lnTo>
                  <a:pt x="146431" y="31483"/>
                </a:lnTo>
                <a:lnTo>
                  <a:pt x="148844" y="29070"/>
                </a:lnTo>
                <a:lnTo>
                  <a:pt x="148856" y="26098"/>
                </a:lnTo>
                <a:lnTo>
                  <a:pt x="148844" y="5384"/>
                </a:lnTo>
                <a:lnTo>
                  <a:pt x="148844" y="2412"/>
                </a:lnTo>
                <a:lnTo>
                  <a:pt x="146431" y="0"/>
                </a:lnTo>
                <a:close/>
              </a:path>
              <a:path w="287019" h="287020">
                <a:moveTo>
                  <a:pt x="148844" y="281597"/>
                </a:moveTo>
                <a:lnTo>
                  <a:pt x="138087" y="281597"/>
                </a:lnTo>
                <a:lnTo>
                  <a:pt x="138087" y="284568"/>
                </a:lnTo>
                <a:lnTo>
                  <a:pt x="140487" y="286981"/>
                </a:lnTo>
                <a:lnTo>
                  <a:pt x="146443" y="286981"/>
                </a:lnTo>
                <a:lnTo>
                  <a:pt x="148844" y="284568"/>
                </a:lnTo>
                <a:lnTo>
                  <a:pt x="148844" y="281597"/>
                </a:lnTo>
                <a:close/>
              </a:path>
              <a:path w="287019" h="287020">
                <a:moveTo>
                  <a:pt x="146443" y="255981"/>
                </a:moveTo>
                <a:lnTo>
                  <a:pt x="140487" y="255981"/>
                </a:lnTo>
                <a:lnTo>
                  <a:pt x="138087" y="258394"/>
                </a:lnTo>
                <a:lnTo>
                  <a:pt x="138074" y="281609"/>
                </a:lnTo>
                <a:lnTo>
                  <a:pt x="148844" y="281597"/>
                </a:lnTo>
                <a:lnTo>
                  <a:pt x="148844" y="258394"/>
                </a:lnTo>
                <a:lnTo>
                  <a:pt x="146443" y="255981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03657" y="407960"/>
            <a:ext cx="269240" cy="270510"/>
          </a:xfrm>
          <a:custGeom>
            <a:avLst/>
            <a:gdLst/>
            <a:ahLst/>
            <a:cxnLst/>
            <a:rect l="l" t="t" r="r" b="b"/>
            <a:pathLst>
              <a:path w="269239" h="270509">
                <a:moveTo>
                  <a:pt x="266280" y="260349"/>
                </a:moveTo>
                <a:lnTo>
                  <a:pt x="263042" y="265429"/>
                </a:lnTo>
                <a:lnTo>
                  <a:pt x="259803" y="269239"/>
                </a:lnTo>
                <a:lnTo>
                  <a:pt x="262178" y="270509"/>
                </a:lnTo>
                <a:lnTo>
                  <a:pt x="265557" y="270509"/>
                </a:lnTo>
                <a:lnTo>
                  <a:pt x="269138" y="265429"/>
                </a:lnTo>
                <a:lnTo>
                  <a:pt x="268668" y="262889"/>
                </a:lnTo>
                <a:lnTo>
                  <a:pt x="266280" y="260349"/>
                </a:lnTo>
                <a:close/>
              </a:path>
              <a:path w="269239" h="270509">
                <a:moveTo>
                  <a:pt x="144478" y="167347"/>
                </a:moveTo>
                <a:lnTo>
                  <a:pt x="179598" y="201929"/>
                </a:lnTo>
                <a:lnTo>
                  <a:pt x="217830" y="236219"/>
                </a:lnTo>
                <a:lnTo>
                  <a:pt x="226446" y="242569"/>
                </a:lnTo>
                <a:lnTo>
                  <a:pt x="234399" y="248919"/>
                </a:lnTo>
                <a:lnTo>
                  <a:pt x="241535" y="255269"/>
                </a:lnTo>
                <a:lnTo>
                  <a:pt x="259791" y="269239"/>
                </a:lnTo>
                <a:lnTo>
                  <a:pt x="266280" y="260349"/>
                </a:lnTo>
                <a:lnTo>
                  <a:pt x="261073" y="256539"/>
                </a:lnTo>
                <a:lnTo>
                  <a:pt x="254355" y="251459"/>
                </a:lnTo>
                <a:lnTo>
                  <a:pt x="248243" y="246379"/>
                </a:lnTo>
                <a:lnTo>
                  <a:pt x="241171" y="241299"/>
                </a:lnTo>
                <a:lnTo>
                  <a:pt x="233286" y="234949"/>
                </a:lnTo>
                <a:lnTo>
                  <a:pt x="224739" y="227329"/>
                </a:lnTo>
                <a:lnTo>
                  <a:pt x="206240" y="212089"/>
                </a:lnTo>
                <a:lnTo>
                  <a:pt x="186899" y="194309"/>
                </a:lnTo>
                <a:lnTo>
                  <a:pt x="167882" y="176529"/>
                </a:lnTo>
                <a:lnTo>
                  <a:pt x="159702" y="167639"/>
                </a:lnTo>
                <a:lnTo>
                  <a:pt x="147015" y="167639"/>
                </a:lnTo>
                <a:lnTo>
                  <a:pt x="144478" y="167347"/>
                </a:lnTo>
                <a:close/>
              </a:path>
              <a:path w="269239" h="270509">
                <a:moveTo>
                  <a:pt x="266280" y="260349"/>
                </a:moveTo>
                <a:lnTo>
                  <a:pt x="259878" y="269138"/>
                </a:lnTo>
                <a:lnTo>
                  <a:pt x="263042" y="265429"/>
                </a:lnTo>
                <a:lnTo>
                  <a:pt x="266280" y="260349"/>
                </a:lnTo>
                <a:close/>
              </a:path>
              <a:path w="269239" h="270509">
                <a:moveTo>
                  <a:pt x="180606" y="262889"/>
                </a:moveTo>
                <a:lnTo>
                  <a:pt x="159073" y="262889"/>
                </a:lnTo>
                <a:lnTo>
                  <a:pt x="166293" y="264159"/>
                </a:lnTo>
                <a:lnTo>
                  <a:pt x="177990" y="264159"/>
                </a:lnTo>
                <a:lnTo>
                  <a:pt x="180606" y="262889"/>
                </a:lnTo>
                <a:close/>
              </a:path>
              <a:path w="269239" h="270509">
                <a:moveTo>
                  <a:pt x="54787" y="209549"/>
                </a:moveTo>
                <a:lnTo>
                  <a:pt x="87822" y="246379"/>
                </a:lnTo>
                <a:lnTo>
                  <a:pt x="131559" y="260349"/>
                </a:lnTo>
                <a:lnTo>
                  <a:pt x="141522" y="261619"/>
                </a:lnTo>
                <a:lnTo>
                  <a:pt x="150755" y="262889"/>
                </a:lnTo>
                <a:lnTo>
                  <a:pt x="180695" y="262889"/>
                </a:lnTo>
                <a:lnTo>
                  <a:pt x="179882" y="252729"/>
                </a:lnTo>
                <a:lnTo>
                  <a:pt x="159676" y="252729"/>
                </a:lnTo>
                <a:lnTo>
                  <a:pt x="151755" y="251459"/>
                </a:lnTo>
                <a:lnTo>
                  <a:pt x="142962" y="251459"/>
                </a:lnTo>
                <a:lnTo>
                  <a:pt x="133477" y="248919"/>
                </a:lnTo>
                <a:lnTo>
                  <a:pt x="113170" y="245109"/>
                </a:lnTo>
                <a:lnTo>
                  <a:pt x="92389" y="236219"/>
                </a:lnTo>
                <a:lnTo>
                  <a:pt x="72480" y="224789"/>
                </a:lnTo>
                <a:lnTo>
                  <a:pt x="54787" y="209549"/>
                </a:lnTo>
                <a:close/>
              </a:path>
              <a:path w="269239" h="270509">
                <a:moveTo>
                  <a:pt x="182841" y="252729"/>
                </a:moveTo>
                <a:lnTo>
                  <a:pt x="179882" y="252729"/>
                </a:lnTo>
                <a:lnTo>
                  <a:pt x="180695" y="262889"/>
                </a:lnTo>
                <a:lnTo>
                  <a:pt x="183667" y="262889"/>
                </a:lnTo>
                <a:lnTo>
                  <a:pt x="185877" y="260349"/>
                </a:lnTo>
                <a:lnTo>
                  <a:pt x="185432" y="255269"/>
                </a:lnTo>
                <a:lnTo>
                  <a:pt x="182841" y="252729"/>
                </a:lnTo>
                <a:close/>
              </a:path>
              <a:path w="269239" h="270509">
                <a:moveTo>
                  <a:pt x="5168" y="0"/>
                </a:moveTo>
                <a:lnTo>
                  <a:pt x="2273" y="0"/>
                </a:lnTo>
                <a:lnTo>
                  <a:pt x="0" y="2539"/>
                </a:lnTo>
                <a:lnTo>
                  <a:pt x="1401" y="43179"/>
                </a:lnTo>
                <a:lnTo>
                  <a:pt x="5715" y="90169"/>
                </a:lnTo>
                <a:lnTo>
                  <a:pt x="14885" y="143509"/>
                </a:lnTo>
                <a:lnTo>
                  <a:pt x="30895" y="191769"/>
                </a:lnTo>
                <a:lnTo>
                  <a:pt x="46685" y="215899"/>
                </a:lnTo>
                <a:lnTo>
                  <a:pt x="54787" y="209549"/>
                </a:lnTo>
                <a:lnTo>
                  <a:pt x="47292" y="199389"/>
                </a:lnTo>
                <a:lnTo>
                  <a:pt x="40633" y="186689"/>
                </a:lnTo>
                <a:lnTo>
                  <a:pt x="25359" y="140969"/>
                </a:lnTo>
                <a:lnTo>
                  <a:pt x="16395" y="88899"/>
                </a:lnTo>
                <a:lnTo>
                  <a:pt x="12148" y="43179"/>
                </a:lnTo>
                <a:lnTo>
                  <a:pt x="10858" y="11429"/>
                </a:lnTo>
                <a:lnTo>
                  <a:pt x="5613" y="11429"/>
                </a:lnTo>
                <a:lnTo>
                  <a:pt x="5168" y="0"/>
                </a:lnTo>
                <a:close/>
              </a:path>
              <a:path w="269239" h="270509">
                <a:moveTo>
                  <a:pt x="246189" y="186689"/>
                </a:moveTo>
                <a:lnTo>
                  <a:pt x="245846" y="189229"/>
                </a:lnTo>
                <a:lnTo>
                  <a:pt x="247967" y="191769"/>
                </a:lnTo>
                <a:lnTo>
                  <a:pt x="253873" y="193039"/>
                </a:lnTo>
                <a:lnTo>
                  <a:pt x="256552" y="190499"/>
                </a:lnTo>
                <a:lnTo>
                  <a:pt x="256895" y="187959"/>
                </a:lnTo>
                <a:lnTo>
                  <a:pt x="246189" y="186689"/>
                </a:lnTo>
                <a:close/>
              </a:path>
              <a:path w="269239" h="270509">
                <a:moveTo>
                  <a:pt x="220623" y="38099"/>
                </a:moveTo>
                <a:lnTo>
                  <a:pt x="212686" y="38099"/>
                </a:lnTo>
                <a:lnTo>
                  <a:pt x="209448" y="41909"/>
                </a:lnTo>
                <a:lnTo>
                  <a:pt x="224835" y="58419"/>
                </a:lnTo>
                <a:lnTo>
                  <a:pt x="235586" y="80009"/>
                </a:lnTo>
                <a:lnTo>
                  <a:pt x="246189" y="126999"/>
                </a:lnTo>
                <a:lnTo>
                  <a:pt x="247476" y="164828"/>
                </a:lnTo>
                <a:lnTo>
                  <a:pt x="247383" y="168909"/>
                </a:lnTo>
                <a:lnTo>
                  <a:pt x="247230" y="172719"/>
                </a:lnTo>
                <a:lnTo>
                  <a:pt x="246888" y="179069"/>
                </a:lnTo>
                <a:lnTo>
                  <a:pt x="246189" y="186689"/>
                </a:lnTo>
                <a:lnTo>
                  <a:pt x="256895" y="187959"/>
                </a:lnTo>
                <a:lnTo>
                  <a:pt x="257327" y="182879"/>
                </a:lnTo>
                <a:lnTo>
                  <a:pt x="257937" y="175259"/>
                </a:lnTo>
                <a:lnTo>
                  <a:pt x="258140" y="168909"/>
                </a:lnTo>
                <a:lnTo>
                  <a:pt x="258237" y="164828"/>
                </a:lnTo>
                <a:lnTo>
                  <a:pt x="258195" y="147319"/>
                </a:lnTo>
                <a:lnTo>
                  <a:pt x="253040" y="101599"/>
                </a:lnTo>
                <a:lnTo>
                  <a:pt x="233614" y="52069"/>
                </a:lnTo>
                <a:lnTo>
                  <a:pt x="220623" y="38099"/>
                </a:lnTo>
                <a:close/>
              </a:path>
              <a:path w="269239" h="270509">
                <a:moveTo>
                  <a:pt x="144059" y="167299"/>
                </a:moveTo>
                <a:lnTo>
                  <a:pt x="144360" y="167639"/>
                </a:lnTo>
                <a:lnTo>
                  <a:pt x="144752" y="167639"/>
                </a:lnTo>
                <a:lnTo>
                  <a:pt x="144478" y="167347"/>
                </a:lnTo>
                <a:lnTo>
                  <a:pt x="144059" y="167299"/>
                </a:lnTo>
                <a:close/>
              </a:path>
              <a:path w="269239" h="270509">
                <a:moveTo>
                  <a:pt x="145914" y="161715"/>
                </a:moveTo>
                <a:lnTo>
                  <a:pt x="142367" y="165099"/>
                </a:lnTo>
                <a:lnTo>
                  <a:pt x="144478" y="167347"/>
                </a:lnTo>
                <a:lnTo>
                  <a:pt x="147015" y="167639"/>
                </a:lnTo>
                <a:lnTo>
                  <a:pt x="147650" y="161921"/>
                </a:lnTo>
                <a:lnTo>
                  <a:pt x="145914" y="161715"/>
                </a:lnTo>
                <a:close/>
              </a:path>
              <a:path w="269239" h="270509">
                <a:moveTo>
                  <a:pt x="147650" y="161921"/>
                </a:moveTo>
                <a:lnTo>
                  <a:pt x="147015" y="167639"/>
                </a:lnTo>
                <a:lnTo>
                  <a:pt x="149961" y="167639"/>
                </a:lnTo>
                <a:lnTo>
                  <a:pt x="152641" y="165099"/>
                </a:lnTo>
                <a:lnTo>
                  <a:pt x="152997" y="162554"/>
                </a:lnTo>
                <a:lnTo>
                  <a:pt x="147650" y="161921"/>
                </a:lnTo>
                <a:close/>
              </a:path>
              <a:path w="269239" h="270509">
                <a:moveTo>
                  <a:pt x="152997" y="162554"/>
                </a:moveTo>
                <a:lnTo>
                  <a:pt x="152641" y="165099"/>
                </a:lnTo>
                <a:lnTo>
                  <a:pt x="149961" y="167639"/>
                </a:lnTo>
                <a:lnTo>
                  <a:pt x="150279" y="167639"/>
                </a:lnTo>
                <a:lnTo>
                  <a:pt x="152857" y="165099"/>
                </a:lnTo>
                <a:lnTo>
                  <a:pt x="152997" y="162554"/>
                </a:lnTo>
                <a:close/>
              </a:path>
              <a:path w="269239" h="270509">
                <a:moveTo>
                  <a:pt x="153265" y="160642"/>
                </a:moveTo>
                <a:lnTo>
                  <a:pt x="153174" y="161289"/>
                </a:lnTo>
                <a:lnTo>
                  <a:pt x="153047" y="162559"/>
                </a:lnTo>
                <a:lnTo>
                  <a:pt x="152857" y="165099"/>
                </a:lnTo>
                <a:lnTo>
                  <a:pt x="150279" y="167639"/>
                </a:lnTo>
                <a:lnTo>
                  <a:pt x="159702" y="167639"/>
                </a:lnTo>
                <a:lnTo>
                  <a:pt x="153265" y="160642"/>
                </a:lnTo>
                <a:close/>
              </a:path>
              <a:path w="269239" h="270509">
                <a:moveTo>
                  <a:pt x="142127" y="164828"/>
                </a:moveTo>
                <a:lnTo>
                  <a:pt x="142113" y="165099"/>
                </a:lnTo>
                <a:lnTo>
                  <a:pt x="144059" y="167299"/>
                </a:lnTo>
                <a:lnTo>
                  <a:pt x="144478" y="167347"/>
                </a:lnTo>
                <a:lnTo>
                  <a:pt x="142127" y="164828"/>
                </a:lnTo>
                <a:close/>
              </a:path>
              <a:path w="269239" h="270509">
                <a:moveTo>
                  <a:pt x="82181" y="148589"/>
                </a:moveTo>
                <a:lnTo>
                  <a:pt x="80924" y="160019"/>
                </a:lnTo>
                <a:lnTo>
                  <a:pt x="144059" y="167299"/>
                </a:lnTo>
                <a:lnTo>
                  <a:pt x="142113" y="165099"/>
                </a:lnTo>
                <a:lnTo>
                  <a:pt x="142127" y="164828"/>
                </a:lnTo>
                <a:lnTo>
                  <a:pt x="132970" y="154444"/>
                </a:lnTo>
                <a:lnTo>
                  <a:pt x="82181" y="148589"/>
                </a:lnTo>
                <a:close/>
              </a:path>
              <a:path w="269239" h="270509">
                <a:moveTo>
                  <a:pt x="142316" y="161289"/>
                </a:moveTo>
                <a:lnTo>
                  <a:pt x="142127" y="164828"/>
                </a:lnTo>
                <a:lnTo>
                  <a:pt x="142367" y="165099"/>
                </a:lnTo>
                <a:lnTo>
                  <a:pt x="145914" y="161715"/>
                </a:lnTo>
                <a:lnTo>
                  <a:pt x="142316" y="161289"/>
                </a:lnTo>
                <a:close/>
              </a:path>
              <a:path w="269239" h="270509">
                <a:moveTo>
                  <a:pt x="132970" y="154444"/>
                </a:moveTo>
                <a:lnTo>
                  <a:pt x="142127" y="164828"/>
                </a:lnTo>
                <a:lnTo>
                  <a:pt x="142364" y="160550"/>
                </a:lnTo>
                <a:lnTo>
                  <a:pt x="142692" y="155565"/>
                </a:lnTo>
                <a:lnTo>
                  <a:pt x="132970" y="154444"/>
                </a:lnTo>
                <a:close/>
              </a:path>
              <a:path w="269239" h="270509">
                <a:moveTo>
                  <a:pt x="150355" y="157479"/>
                </a:moveTo>
                <a:lnTo>
                  <a:pt x="147881" y="159839"/>
                </a:lnTo>
                <a:lnTo>
                  <a:pt x="147650" y="161921"/>
                </a:lnTo>
                <a:lnTo>
                  <a:pt x="152997" y="162554"/>
                </a:lnTo>
                <a:lnTo>
                  <a:pt x="153103" y="161715"/>
                </a:lnTo>
                <a:lnTo>
                  <a:pt x="153179" y="160550"/>
                </a:lnTo>
                <a:lnTo>
                  <a:pt x="150355" y="157479"/>
                </a:lnTo>
                <a:close/>
              </a:path>
              <a:path w="269239" h="270509">
                <a:moveTo>
                  <a:pt x="147881" y="159839"/>
                </a:moveTo>
                <a:lnTo>
                  <a:pt x="145914" y="161715"/>
                </a:lnTo>
                <a:lnTo>
                  <a:pt x="147650" y="161921"/>
                </a:lnTo>
                <a:lnTo>
                  <a:pt x="147881" y="159839"/>
                </a:lnTo>
                <a:close/>
              </a:path>
              <a:path w="269239" h="270509">
                <a:moveTo>
                  <a:pt x="153179" y="160550"/>
                </a:moveTo>
                <a:lnTo>
                  <a:pt x="153092" y="161875"/>
                </a:lnTo>
                <a:lnTo>
                  <a:pt x="153174" y="161289"/>
                </a:lnTo>
                <a:lnTo>
                  <a:pt x="153179" y="160550"/>
                </a:lnTo>
                <a:close/>
              </a:path>
              <a:path w="269239" h="270509">
                <a:moveTo>
                  <a:pt x="142692" y="155565"/>
                </a:moveTo>
                <a:lnTo>
                  <a:pt x="142316" y="161289"/>
                </a:lnTo>
                <a:lnTo>
                  <a:pt x="145914" y="161715"/>
                </a:lnTo>
                <a:lnTo>
                  <a:pt x="147881" y="159839"/>
                </a:lnTo>
                <a:lnTo>
                  <a:pt x="148285" y="156209"/>
                </a:lnTo>
                <a:lnTo>
                  <a:pt x="142692" y="155565"/>
                </a:lnTo>
                <a:close/>
              </a:path>
              <a:path w="269239" h="270509">
                <a:moveTo>
                  <a:pt x="153224" y="159866"/>
                </a:moveTo>
                <a:lnTo>
                  <a:pt x="153265" y="160642"/>
                </a:lnTo>
                <a:lnTo>
                  <a:pt x="153352" y="160019"/>
                </a:lnTo>
                <a:lnTo>
                  <a:pt x="153224" y="159866"/>
                </a:lnTo>
                <a:close/>
              </a:path>
              <a:path w="269239" h="270509">
                <a:moveTo>
                  <a:pt x="149836" y="156875"/>
                </a:moveTo>
                <a:lnTo>
                  <a:pt x="150355" y="157479"/>
                </a:lnTo>
                <a:lnTo>
                  <a:pt x="153179" y="160550"/>
                </a:lnTo>
                <a:lnTo>
                  <a:pt x="153202" y="159839"/>
                </a:lnTo>
                <a:lnTo>
                  <a:pt x="151244" y="157479"/>
                </a:lnTo>
                <a:lnTo>
                  <a:pt x="149836" y="156875"/>
                </a:lnTo>
                <a:close/>
              </a:path>
              <a:path w="269239" h="270509">
                <a:moveTo>
                  <a:pt x="82181" y="148589"/>
                </a:moveTo>
                <a:lnTo>
                  <a:pt x="79235" y="148589"/>
                </a:lnTo>
                <a:lnTo>
                  <a:pt x="76555" y="151129"/>
                </a:lnTo>
                <a:lnTo>
                  <a:pt x="75857" y="156209"/>
                </a:lnTo>
                <a:lnTo>
                  <a:pt x="77965" y="158749"/>
                </a:lnTo>
                <a:lnTo>
                  <a:pt x="80924" y="160019"/>
                </a:lnTo>
                <a:lnTo>
                  <a:pt x="82181" y="148589"/>
                </a:lnTo>
                <a:close/>
              </a:path>
              <a:path w="269239" h="270509">
                <a:moveTo>
                  <a:pt x="147904" y="76199"/>
                </a:moveTo>
                <a:lnTo>
                  <a:pt x="143119" y="149052"/>
                </a:lnTo>
                <a:lnTo>
                  <a:pt x="149836" y="156875"/>
                </a:lnTo>
                <a:lnTo>
                  <a:pt x="151244" y="157479"/>
                </a:lnTo>
                <a:lnTo>
                  <a:pt x="153224" y="159866"/>
                </a:lnTo>
                <a:lnTo>
                  <a:pt x="158648" y="77469"/>
                </a:lnTo>
                <a:lnTo>
                  <a:pt x="147904" y="76199"/>
                </a:lnTo>
                <a:close/>
              </a:path>
              <a:path w="269239" h="270509">
                <a:moveTo>
                  <a:pt x="148285" y="156209"/>
                </a:moveTo>
                <a:lnTo>
                  <a:pt x="147881" y="159839"/>
                </a:lnTo>
                <a:lnTo>
                  <a:pt x="150355" y="157479"/>
                </a:lnTo>
                <a:lnTo>
                  <a:pt x="149836" y="156875"/>
                </a:lnTo>
                <a:lnTo>
                  <a:pt x="148285" y="156209"/>
                </a:lnTo>
                <a:close/>
              </a:path>
              <a:path w="269239" h="270509">
                <a:moveTo>
                  <a:pt x="143119" y="149052"/>
                </a:moveTo>
                <a:lnTo>
                  <a:pt x="142692" y="155565"/>
                </a:lnTo>
                <a:lnTo>
                  <a:pt x="148285" y="156209"/>
                </a:lnTo>
                <a:lnTo>
                  <a:pt x="149836" y="156875"/>
                </a:lnTo>
                <a:lnTo>
                  <a:pt x="143119" y="149052"/>
                </a:lnTo>
                <a:close/>
              </a:path>
              <a:path w="269239" h="270509">
                <a:moveTo>
                  <a:pt x="86512" y="62229"/>
                </a:moveTo>
                <a:lnTo>
                  <a:pt x="76606" y="66039"/>
                </a:lnTo>
                <a:lnTo>
                  <a:pt x="77292" y="68579"/>
                </a:lnTo>
                <a:lnTo>
                  <a:pt x="78295" y="69849"/>
                </a:lnTo>
                <a:lnTo>
                  <a:pt x="80632" y="74929"/>
                </a:lnTo>
                <a:lnTo>
                  <a:pt x="87325" y="87629"/>
                </a:lnTo>
                <a:lnTo>
                  <a:pt x="92735" y="97789"/>
                </a:lnTo>
                <a:lnTo>
                  <a:pt x="101906" y="111759"/>
                </a:lnTo>
                <a:lnTo>
                  <a:pt x="113212" y="129539"/>
                </a:lnTo>
                <a:lnTo>
                  <a:pt x="126687" y="147319"/>
                </a:lnTo>
                <a:lnTo>
                  <a:pt x="132970" y="154444"/>
                </a:lnTo>
                <a:lnTo>
                  <a:pt x="142692" y="155565"/>
                </a:lnTo>
                <a:lnTo>
                  <a:pt x="143119" y="149052"/>
                </a:lnTo>
                <a:lnTo>
                  <a:pt x="135091" y="139699"/>
                </a:lnTo>
                <a:lnTo>
                  <a:pt x="121967" y="123189"/>
                </a:lnTo>
                <a:lnTo>
                  <a:pt x="110953" y="106679"/>
                </a:lnTo>
                <a:lnTo>
                  <a:pt x="102019" y="91439"/>
                </a:lnTo>
                <a:lnTo>
                  <a:pt x="96761" y="82549"/>
                </a:lnTo>
                <a:lnTo>
                  <a:pt x="92849" y="76199"/>
                </a:lnTo>
                <a:lnTo>
                  <a:pt x="88988" y="67309"/>
                </a:lnTo>
                <a:lnTo>
                  <a:pt x="88036" y="66039"/>
                </a:lnTo>
                <a:lnTo>
                  <a:pt x="86512" y="62229"/>
                </a:lnTo>
                <a:close/>
              </a:path>
              <a:path w="269239" h="270509">
                <a:moveTo>
                  <a:pt x="156603" y="71119"/>
                </a:moveTo>
                <a:lnTo>
                  <a:pt x="150672" y="71119"/>
                </a:lnTo>
                <a:lnTo>
                  <a:pt x="148107" y="73659"/>
                </a:lnTo>
                <a:lnTo>
                  <a:pt x="147904" y="76199"/>
                </a:lnTo>
                <a:lnTo>
                  <a:pt x="158648" y="77469"/>
                </a:lnTo>
                <a:lnTo>
                  <a:pt x="158838" y="73659"/>
                </a:lnTo>
                <a:lnTo>
                  <a:pt x="156603" y="71119"/>
                </a:lnTo>
                <a:close/>
              </a:path>
              <a:path w="269239" h="270509">
                <a:moveTo>
                  <a:pt x="82169" y="58419"/>
                </a:moveTo>
                <a:lnTo>
                  <a:pt x="76708" y="60959"/>
                </a:lnTo>
                <a:lnTo>
                  <a:pt x="75425" y="63499"/>
                </a:lnTo>
                <a:lnTo>
                  <a:pt x="76606" y="66039"/>
                </a:lnTo>
                <a:lnTo>
                  <a:pt x="86499" y="62229"/>
                </a:lnTo>
                <a:lnTo>
                  <a:pt x="85331" y="59689"/>
                </a:lnTo>
                <a:lnTo>
                  <a:pt x="82169" y="58419"/>
                </a:lnTo>
                <a:close/>
              </a:path>
              <a:path w="269239" h="270509">
                <a:moveTo>
                  <a:pt x="125009" y="5079"/>
                </a:moveTo>
                <a:lnTo>
                  <a:pt x="10769" y="5079"/>
                </a:lnTo>
                <a:lnTo>
                  <a:pt x="10836" y="10159"/>
                </a:lnTo>
                <a:lnTo>
                  <a:pt x="42952" y="10159"/>
                </a:lnTo>
                <a:lnTo>
                  <a:pt x="57145" y="11429"/>
                </a:lnTo>
                <a:lnTo>
                  <a:pt x="72692" y="11429"/>
                </a:lnTo>
                <a:lnTo>
                  <a:pt x="106328" y="13969"/>
                </a:lnTo>
                <a:lnTo>
                  <a:pt x="157251" y="21589"/>
                </a:lnTo>
                <a:lnTo>
                  <a:pt x="199262" y="35559"/>
                </a:lnTo>
                <a:lnTo>
                  <a:pt x="209448" y="41909"/>
                </a:lnTo>
                <a:lnTo>
                  <a:pt x="215900" y="33019"/>
                </a:lnTo>
                <a:lnTo>
                  <a:pt x="175757" y="15239"/>
                </a:lnTo>
                <a:lnTo>
                  <a:pt x="142553" y="7619"/>
                </a:lnTo>
                <a:lnTo>
                  <a:pt x="125009" y="5079"/>
                </a:lnTo>
                <a:close/>
              </a:path>
              <a:path w="269239" h="270509">
                <a:moveTo>
                  <a:pt x="215900" y="33019"/>
                </a:moveTo>
                <a:lnTo>
                  <a:pt x="209448" y="41909"/>
                </a:lnTo>
                <a:lnTo>
                  <a:pt x="212686" y="38099"/>
                </a:lnTo>
                <a:lnTo>
                  <a:pt x="220623" y="38099"/>
                </a:lnTo>
                <a:lnTo>
                  <a:pt x="215900" y="33019"/>
                </a:lnTo>
                <a:close/>
              </a:path>
              <a:path w="269239" h="270509">
                <a:moveTo>
                  <a:pt x="57478" y="0"/>
                </a:moveTo>
                <a:lnTo>
                  <a:pt x="5168" y="0"/>
                </a:lnTo>
                <a:lnTo>
                  <a:pt x="5613" y="11429"/>
                </a:lnTo>
                <a:lnTo>
                  <a:pt x="10134" y="10159"/>
                </a:lnTo>
                <a:lnTo>
                  <a:pt x="10836" y="10159"/>
                </a:lnTo>
                <a:lnTo>
                  <a:pt x="10769" y="5079"/>
                </a:lnTo>
                <a:lnTo>
                  <a:pt x="125009" y="5079"/>
                </a:lnTo>
                <a:lnTo>
                  <a:pt x="107355" y="3809"/>
                </a:lnTo>
                <a:lnTo>
                  <a:pt x="89979" y="1269"/>
                </a:lnTo>
                <a:lnTo>
                  <a:pt x="73231" y="1269"/>
                </a:lnTo>
                <a:lnTo>
                  <a:pt x="57478" y="0"/>
                </a:lnTo>
                <a:close/>
              </a:path>
              <a:path w="269239" h="270509">
                <a:moveTo>
                  <a:pt x="10836" y="10159"/>
                </a:moveTo>
                <a:lnTo>
                  <a:pt x="10134" y="10159"/>
                </a:lnTo>
                <a:lnTo>
                  <a:pt x="5613" y="11429"/>
                </a:lnTo>
                <a:lnTo>
                  <a:pt x="10858" y="11429"/>
                </a:lnTo>
                <a:lnTo>
                  <a:pt x="10836" y="10159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50116" y="488541"/>
            <a:ext cx="280035" cy="118745"/>
          </a:xfrm>
          <a:custGeom>
            <a:avLst/>
            <a:gdLst/>
            <a:ahLst/>
            <a:cxnLst/>
            <a:rect l="l" t="t" r="r" b="b"/>
            <a:pathLst>
              <a:path w="280035" h="118745">
                <a:moveTo>
                  <a:pt x="60363" y="0"/>
                </a:moveTo>
                <a:lnTo>
                  <a:pt x="39765" y="3661"/>
                </a:lnTo>
                <a:lnTo>
                  <a:pt x="20256" y="14693"/>
                </a:lnTo>
                <a:lnTo>
                  <a:pt x="5709" y="33164"/>
                </a:lnTo>
                <a:lnTo>
                  <a:pt x="0" y="59143"/>
                </a:lnTo>
                <a:lnTo>
                  <a:pt x="5709" y="85122"/>
                </a:lnTo>
                <a:lnTo>
                  <a:pt x="20256" y="103593"/>
                </a:lnTo>
                <a:lnTo>
                  <a:pt x="39765" y="114625"/>
                </a:lnTo>
                <a:lnTo>
                  <a:pt x="60363" y="118287"/>
                </a:lnTo>
                <a:lnTo>
                  <a:pt x="60363" y="107530"/>
                </a:lnTo>
                <a:lnTo>
                  <a:pt x="43168" y="104472"/>
                </a:lnTo>
                <a:lnTo>
                  <a:pt x="27170" y="95343"/>
                </a:lnTo>
                <a:lnTo>
                  <a:pt x="15369" y="80211"/>
                </a:lnTo>
                <a:lnTo>
                  <a:pt x="10769" y="59143"/>
                </a:lnTo>
                <a:lnTo>
                  <a:pt x="15369" y="38076"/>
                </a:lnTo>
                <a:lnTo>
                  <a:pt x="27170" y="22944"/>
                </a:lnTo>
                <a:lnTo>
                  <a:pt x="43168" y="13815"/>
                </a:lnTo>
                <a:lnTo>
                  <a:pt x="60363" y="10756"/>
                </a:lnTo>
                <a:lnTo>
                  <a:pt x="60363" y="0"/>
                </a:lnTo>
                <a:close/>
              </a:path>
              <a:path w="280035" h="118745">
                <a:moveTo>
                  <a:pt x="105486" y="85166"/>
                </a:moveTo>
                <a:lnTo>
                  <a:pt x="96426" y="93670"/>
                </a:lnTo>
                <a:lnTo>
                  <a:pt x="86672" y="100801"/>
                </a:lnTo>
                <a:lnTo>
                  <a:pt x="75044" y="105706"/>
                </a:lnTo>
                <a:lnTo>
                  <a:pt x="60363" y="107530"/>
                </a:lnTo>
                <a:lnTo>
                  <a:pt x="60363" y="118287"/>
                </a:lnTo>
                <a:lnTo>
                  <a:pt x="78155" y="116004"/>
                </a:lnTo>
                <a:lnTo>
                  <a:pt x="92119" y="110080"/>
                </a:lnTo>
                <a:lnTo>
                  <a:pt x="103368" y="101903"/>
                </a:lnTo>
                <a:lnTo>
                  <a:pt x="113017" y="92862"/>
                </a:lnTo>
                <a:lnTo>
                  <a:pt x="105486" y="85166"/>
                </a:lnTo>
                <a:close/>
              </a:path>
              <a:path w="280035" h="118745">
                <a:moveTo>
                  <a:pt x="143967" y="55740"/>
                </a:moveTo>
                <a:lnTo>
                  <a:pt x="171583" y="101438"/>
                </a:lnTo>
                <a:lnTo>
                  <a:pt x="219227" y="118287"/>
                </a:lnTo>
                <a:lnTo>
                  <a:pt x="219227" y="107530"/>
                </a:lnTo>
                <a:lnTo>
                  <a:pt x="196752" y="103705"/>
                </a:lnTo>
                <a:lnTo>
                  <a:pt x="178282" y="93013"/>
                </a:lnTo>
                <a:lnTo>
                  <a:pt x="161470" y="76632"/>
                </a:lnTo>
                <a:lnTo>
                  <a:pt x="143967" y="55740"/>
                </a:lnTo>
                <a:close/>
              </a:path>
              <a:path w="280035" h="118745">
                <a:moveTo>
                  <a:pt x="219227" y="0"/>
                </a:moveTo>
                <a:lnTo>
                  <a:pt x="219227" y="10756"/>
                </a:lnTo>
                <a:lnTo>
                  <a:pt x="236429" y="13815"/>
                </a:lnTo>
                <a:lnTo>
                  <a:pt x="252431" y="22944"/>
                </a:lnTo>
                <a:lnTo>
                  <a:pt x="264233" y="38076"/>
                </a:lnTo>
                <a:lnTo>
                  <a:pt x="268833" y="59143"/>
                </a:lnTo>
                <a:lnTo>
                  <a:pt x="264233" y="80211"/>
                </a:lnTo>
                <a:lnTo>
                  <a:pt x="252431" y="95343"/>
                </a:lnTo>
                <a:lnTo>
                  <a:pt x="236429" y="104472"/>
                </a:lnTo>
                <a:lnTo>
                  <a:pt x="219227" y="107530"/>
                </a:lnTo>
                <a:lnTo>
                  <a:pt x="219227" y="118287"/>
                </a:lnTo>
                <a:lnTo>
                  <a:pt x="239832" y="114625"/>
                </a:lnTo>
                <a:lnTo>
                  <a:pt x="259345" y="103593"/>
                </a:lnTo>
                <a:lnTo>
                  <a:pt x="273893" y="85122"/>
                </a:lnTo>
                <a:lnTo>
                  <a:pt x="279603" y="59143"/>
                </a:lnTo>
                <a:lnTo>
                  <a:pt x="273893" y="33164"/>
                </a:lnTo>
                <a:lnTo>
                  <a:pt x="259345" y="14693"/>
                </a:lnTo>
                <a:lnTo>
                  <a:pt x="239832" y="3661"/>
                </a:lnTo>
                <a:lnTo>
                  <a:pt x="219227" y="0"/>
                </a:lnTo>
                <a:close/>
              </a:path>
              <a:path w="280035" h="118745">
                <a:moveTo>
                  <a:pt x="107607" y="83083"/>
                </a:moveTo>
                <a:lnTo>
                  <a:pt x="105486" y="85166"/>
                </a:lnTo>
                <a:lnTo>
                  <a:pt x="113017" y="92862"/>
                </a:lnTo>
                <a:lnTo>
                  <a:pt x="115138" y="90779"/>
                </a:lnTo>
                <a:lnTo>
                  <a:pt x="115176" y="87376"/>
                </a:lnTo>
                <a:lnTo>
                  <a:pt x="111023" y="83121"/>
                </a:lnTo>
                <a:lnTo>
                  <a:pt x="107607" y="83083"/>
                </a:lnTo>
                <a:close/>
              </a:path>
              <a:path w="280035" h="118745">
                <a:moveTo>
                  <a:pt x="60363" y="0"/>
                </a:moveTo>
                <a:lnTo>
                  <a:pt x="60363" y="10756"/>
                </a:lnTo>
                <a:lnTo>
                  <a:pt x="82845" y="14582"/>
                </a:lnTo>
                <a:lnTo>
                  <a:pt x="101319" y="25274"/>
                </a:lnTo>
                <a:lnTo>
                  <a:pt x="118132" y="41655"/>
                </a:lnTo>
                <a:lnTo>
                  <a:pt x="135636" y="62547"/>
                </a:lnTo>
                <a:lnTo>
                  <a:pt x="143967" y="55740"/>
                </a:lnTo>
                <a:lnTo>
                  <a:pt x="126337" y="34632"/>
                </a:lnTo>
                <a:lnTo>
                  <a:pt x="108018" y="16849"/>
                </a:lnTo>
                <a:lnTo>
                  <a:pt x="86772" y="4576"/>
                </a:lnTo>
                <a:lnTo>
                  <a:pt x="60363" y="0"/>
                </a:lnTo>
                <a:close/>
              </a:path>
              <a:path w="280035" h="118745">
                <a:moveTo>
                  <a:pt x="166585" y="25425"/>
                </a:moveTo>
                <a:lnTo>
                  <a:pt x="164465" y="27508"/>
                </a:lnTo>
                <a:lnTo>
                  <a:pt x="164426" y="30911"/>
                </a:lnTo>
                <a:lnTo>
                  <a:pt x="168579" y="35166"/>
                </a:lnTo>
                <a:lnTo>
                  <a:pt x="171996" y="35204"/>
                </a:lnTo>
                <a:lnTo>
                  <a:pt x="174117" y="33121"/>
                </a:lnTo>
                <a:lnTo>
                  <a:pt x="166585" y="25425"/>
                </a:lnTo>
                <a:close/>
              </a:path>
              <a:path w="280035" h="118745">
                <a:moveTo>
                  <a:pt x="219227" y="0"/>
                </a:moveTo>
                <a:lnTo>
                  <a:pt x="200500" y="3149"/>
                </a:lnTo>
                <a:lnTo>
                  <a:pt x="185067" y="10517"/>
                </a:lnTo>
                <a:lnTo>
                  <a:pt x="173553" y="18982"/>
                </a:lnTo>
                <a:lnTo>
                  <a:pt x="166585" y="25425"/>
                </a:lnTo>
                <a:lnTo>
                  <a:pt x="174117" y="33121"/>
                </a:lnTo>
                <a:lnTo>
                  <a:pt x="180702" y="27055"/>
                </a:lnTo>
                <a:lnTo>
                  <a:pt x="190761" y="19653"/>
                </a:lnTo>
                <a:lnTo>
                  <a:pt x="203776" y="13394"/>
                </a:lnTo>
                <a:lnTo>
                  <a:pt x="219227" y="10756"/>
                </a:lnTo>
                <a:lnTo>
                  <a:pt x="219227" y="0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55961" y="2111928"/>
            <a:ext cx="277495" cy="277495"/>
          </a:xfrm>
          <a:custGeom>
            <a:avLst/>
            <a:gdLst/>
            <a:ahLst/>
            <a:cxnLst/>
            <a:rect l="l" t="t" r="r" b="b"/>
            <a:pathLst>
              <a:path w="277495" h="277494">
                <a:moveTo>
                  <a:pt x="138506" y="0"/>
                </a:moveTo>
                <a:lnTo>
                  <a:pt x="94723" y="7060"/>
                </a:lnTo>
                <a:lnTo>
                  <a:pt x="56701" y="26719"/>
                </a:lnTo>
                <a:lnTo>
                  <a:pt x="26720" y="56699"/>
                </a:lnTo>
                <a:lnTo>
                  <a:pt x="7060" y="94717"/>
                </a:lnTo>
                <a:lnTo>
                  <a:pt x="0" y="138493"/>
                </a:lnTo>
                <a:lnTo>
                  <a:pt x="7060" y="182263"/>
                </a:lnTo>
                <a:lnTo>
                  <a:pt x="26720" y="220277"/>
                </a:lnTo>
                <a:lnTo>
                  <a:pt x="56701" y="250255"/>
                </a:lnTo>
                <a:lnTo>
                  <a:pt x="94723" y="269914"/>
                </a:lnTo>
                <a:lnTo>
                  <a:pt x="138506" y="276974"/>
                </a:lnTo>
                <a:lnTo>
                  <a:pt x="138506" y="266217"/>
                </a:lnTo>
                <a:lnTo>
                  <a:pt x="88784" y="256179"/>
                </a:lnTo>
                <a:lnTo>
                  <a:pt x="48182" y="228806"/>
                </a:lnTo>
                <a:lnTo>
                  <a:pt x="20807" y="188207"/>
                </a:lnTo>
                <a:lnTo>
                  <a:pt x="10769" y="138493"/>
                </a:lnTo>
                <a:lnTo>
                  <a:pt x="20807" y="88772"/>
                </a:lnTo>
                <a:lnTo>
                  <a:pt x="48182" y="48169"/>
                </a:lnTo>
                <a:lnTo>
                  <a:pt x="88784" y="20794"/>
                </a:lnTo>
                <a:lnTo>
                  <a:pt x="138506" y="10756"/>
                </a:lnTo>
                <a:lnTo>
                  <a:pt x="138506" y="0"/>
                </a:lnTo>
                <a:close/>
              </a:path>
              <a:path w="277495" h="277494">
                <a:moveTo>
                  <a:pt x="138506" y="0"/>
                </a:moveTo>
                <a:lnTo>
                  <a:pt x="138506" y="10756"/>
                </a:lnTo>
                <a:lnTo>
                  <a:pt x="188213" y="20794"/>
                </a:lnTo>
                <a:lnTo>
                  <a:pt x="228807" y="48169"/>
                </a:lnTo>
                <a:lnTo>
                  <a:pt x="256179" y="88772"/>
                </a:lnTo>
                <a:lnTo>
                  <a:pt x="266217" y="138493"/>
                </a:lnTo>
                <a:lnTo>
                  <a:pt x="256179" y="188207"/>
                </a:lnTo>
                <a:lnTo>
                  <a:pt x="228807" y="228806"/>
                </a:lnTo>
                <a:lnTo>
                  <a:pt x="188213" y="256179"/>
                </a:lnTo>
                <a:lnTo>
                  <a:pt x="138506" y="266217"/>
                </a:lnTo>
                <a:lnTo>
                  <a:pt x="138506" y="276974"/>
                </a:lnTo>
                <a:lnTo>
                  <a:pt x="182276" y="269914"/>
                </a:lnTo>
                <a:lnTo>
                  <a:pt x="220290" y="250255"/>
                </a:lnTo>
                <a:lnTo>
                  <a:pt x="250267" y="220277"/>
                </a:lnTo>
                <a:lnTo>
                  <a:pt x="269927" y="182263"/>
                </a:lnTo>
                <a:lnTo>
                  <a:pt x="276987" y="138493"/>
                </a:lnTo>
                <a:lnTo>
                  <a:pt x="269927" y="94717"/>
                </a:lnTo>
                <a:lnTo>
                  <a:pt x="250267" y="56699"/>
                </a:lnTo>
                <a:lnTo>
                  <a:pt x="220290" y="26719"/>
                </a:lnTo>
                <a:lnTo>
                  <a:pt x="182276" y="7060"/>
                </a:lnTo>
                <a:lnTo>
                  <a:pt x="138506" y="0"/>
                </a:lnTo>
                <a:close/>
              </a:path>
              <a:path w="277495" h="277494">
                <a:moveTo>
                  <a:pt x="137795" y="212102"/>
                </a:moveTo>
                <a:lnTo>
                  <a:pt x="134823" y="212102"/>
                </a:lnTo>
                <a:lnTo>
                  <a:pt x="132410" y="214503"/>
                </a:lnTo>
                <a:lnTo>
                  <a:pt x="132410" y="220459"/>
                </a:lnTo>
                <a:lnTo>
                  <a:pt x="134823" y="222872"/>
                </a:lnTo>
                <a:lnTo>
                  <a:pt x="137795" y="222872"/>
                </a:lnTo>
                <a:lnTo>
                  <a:pt x="137795" y="212102"/>
                </a:lnTo>
                <a:close/>
              </a:path>
              <a:path w="277495" h="277494">
                <a:moveTo>
                  <a:pt x="220497" y="133794"/>
                </a:moveTo>
                <a:lnTo>
                  <a:pt x="214541" y="133794"/>
                </a:lnTo>
                <a:lnTo>
                  <a:pt x="212140" y="136207"/>
                </a:lnTo>
                <a:lnTo>
                  <a:pt x="212140" y="139179"/>
                </a:lnTo>
                <a:lnTo>
                  <a:pt x="206310" y="167525"/>
                </a:lnTo>
                <a:lnTo>
                  <a:pt x="190398" y="190709"/>
                </a:lnTo>
                <a:lnTo>
                  <a:pt x="166770" y="206359"/>
                </a:lnTo>
                <a:lnTo>
                  <a:pt x="137795" y="212102"/>
                </a:lnTo>
                <a:lnTo>
                  <a:pt x="137795" y="222872"/>
                </a:lnTo>
                <a:lnTo>
                  <a:pt x="170878" y="216308"/>
                </a:lnTo>
                <a:lnTo>
                  <a:pt x="197934" y="198394"/>
                </a:lnTo>
                <a:lnTo>
                  <a:pt x="216195" y="171796"/>
                </a:lnTo>
                <a:lnTo>
                  <a:pt x="222897" y="139179"/>
                </a:lnTo>
                <a:lnTo>
                  <a:pt x="222897" y="136207"/>
                </a:lnTo>
                <a:lnTo>
                  <a:pt x="220497" y="133794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08420" y="2128287"/>
            <a:ext cx="269240" cy="241300"/>
          </a:xfrm>
          <a:custGeom>
            <a:avLst/>
            <a:gdLst/>
            <a:ahLst/>
            <a:cxnLst/>
            <a:rect l="l" t="t" r="r" b="b"/>
            <a:pathLst>
              <a:path w="269239" h="241300">
                <a:moveTo>
                  <a:pt x="70307" y="183527"/>
                </a:moveTo>
                <a:lnTo>
                  <a:pt x="70307" y="194297"/>
                </a:lnTo>
                <a:lnTo>
                  <a:pt x="86195" y="196168"/>
                </a:lnTo>
                <a:lnTo>
                  <a:pt x="101485" y="201169"/>
                </a:lnTo>
                <a:lnTo>
                  <a:pt x="116566" y="208382"/>
                </a:lnTo>
                <a:lnTo>
                  <a:pt x="147244" y="225504"/>
                </a:lnTo>
                <a:lnTo>
                  <a:pt x="163409" y="233224"/>
                </a:lnTo>
                <a:lnTo>
                  <a:pt x="180505" y="238784"/>
                </a:lnTo>
                <a:lnTo>
                  <a:pt x="198716" y="240919"/>
                </a:lnTo>
                <a:lnTo>
                  <a:pt x="198716" y="230149"/>
                </a:lnTo>
                <a:lnTo>
                  <a:pt x="182824" y="228276"/>
                </a:lnTo>
                <a:lnTo>
                  <a:pt x="167525" y="223270"/>
                </a:lnTo>
                <a:lnTo>
                  <a:pt x="152436" y="216052"/>
                </a:lnTo>
                <a:lnTo>
                  <a:pt x="121756" y="198936"/>
                </a:lnTo>
                <a:lnTo>
                  <a:pt x="105597" y="191220"/>
                </a:lnTo>
                <a:lnTo>
                  <a:pt x="88509" y="185662"/>
                </a:lnTo>
                <a:lnTo>
                  <a:pt x="70307" y="183527"/>
                </a:lnTo>
                <a:close/>
              </a:path>
              <a:path w="269239" h="241300">
                <a:moveTo>
                  <a:pt x="259753" y="207860"/>
                </a:moveTo>
                <a:lnTo>
                  <a:pt x="220779" y="226720"/>
                </a:lnTo>
                <a:lnTo>
                  <a:pt x="198716" y="230149"/>
                </a:lnTo>
                <a:lnTo>
                  <a:pt x="198716" y="240919"/>
                </a:lnTo>
                <a:lnTo>
                  <a:pt x="245198" y="228727"/>
                </a:lnTo>
                <a:lnTo>
                  <a:pt x="266068" y="216573"/>
                </a:lnTo>
                <a:lnTo>
                  <a:pt x="259753" y="207860"/>
                </a:lnTo>
                <a:close/>
              </a:path>
              <a:path w="269239" h="241300">
                <a:moveTo>
                  <a:pt x="2933" y="207860"/>
                </a:moveTo>
                <a:lnTo>
                  <a:pt x="533" y="209613"/>
                </a:lnTo>
                <a:lnTo>
                  <a:pt x="0" y="212979"/>
                </a:lnTo>
                <a:lnTo>
                  <a:pt x="3492" y="217792"/>
                </a:lnTo>
                <a:lnTo>
                  <a:pt x="6857" y="218325"/>
                </a:lnTo>
                <a:lnTo>
                  <a:pt x="9258" y="216573"/>
                </a:lnTo>
                <a:lnTo>
                  <a:pt x="2933" y="207860"/>
                </a:lnTo>
                <a:close/>
              </a:path>
              <a:path w="269239" h="241300">
                <a:moveTo>
                  <a:pt x="70307" y="183527"/>
                </a:moveTo>
                <a:lnTo>
                  <a:pt x="23825" y="195719"/>
                </a:lnTo>
                <a:lnTo>
                  <a:pt x="2946" y="207860"/>
                </a:lnTo>
                <a:lnTo>
                  <a:pt x="9258" y="216573"/>
                </a:lnTo>
                <a:lnTo>
                  <a:pt x="12763" y="214198"/>
                </a:lnTo>
                <a:lnTo>
                  <a:pt x="14465" y="213156"/>
                </a:lnTo>
                <a:lnTo>
                  <a:pt x="17856" y="211035"/>
                </a:lnTo>
                <a:lnTo>
                  <a:pt x="22707" y="208229"/>
                </a:lnTo>
                <a:lnTo>
                  <a:pt x="59152" y="195235"/>
                </a:lnTo>
                <a:lnTo>
                  <a:pt x="70307" y="194297"/>
                </a:lnTo>
                <a:lnTo>
                  <a:pt x="70307" y="183527"/>
                </a:lnTo>
                <a:close/>
              </a:path>
              <a:path w="269239" h="241300">
                <a:moveTo>
                  <a:pt x="262153" y="206121"/>
                </a:moveTo>
                <a:lnTo>
                  <a:pt x="259753" y="207860"/>
                </a:lnTo>
                <a:lnTo>
                  <a:pt x="266077" y="216573"/>
                </a:lnTo>
                <a:lnTo>
                  <a:pt x="268477" y="214833"/>
                </a:lnTo>
                <a:lnTo>
                  <a:pt x="269011" y="211467"/>
                </a:lnTo>
                <a:lnTo>
                  <a:pt x="265531" y="206654"/>
                </a:lnTo>
                <a:lnTo>
                  <a:pt x="262153" y="206121"/>
                </a:lnTo>
                <a:close/>
              </a:path>
              <a:path w="269239" h="241300">
                <a:moveTo>
                  <a:pt x="70307" y="93230"/>
                </a:moveTo>
                <a:lnTo>
                  <a:pt x="70307" y="104000"/>
                </a:lnTo>
                <a:lnTo>
                  <a:pt x="86258" y="105760"/>
                </a:lnTo>
                <a:lnTo>
                  <a:pt x="101598" y="110458"/>
                </a:lnTo>
                <a:lnTo>
                  <a:pt x="116707" y="117223"/>
                </a:lnTo>
                <a:lnTo>
                  <a:pt x="147387" y="133246"/>
                </a:lnTo>
                <a:lnTo>
                  <a:pt x="163526" y="140458"/>
                </a:lnTo>
                <a:lnTo>
                  <a:pt x="180573" y="145647"/>
                </a:lnTo>
                <a:lnTo>
                  <a:pt x="198716" y="147637"/>
                </a:lnTo>
                <a:lnTo>
                  <a:pt x="198716" y="136880"/>
                </a:lnTo>
                <a:lnTo>
                  <a:pt x="182753" y="135120"/>
                </a:lnTo>
                <a:lnTo>
                  <a:pt x="167411" y="130422"/>
                </a:lnTo>
                <a:lnTo>
                  <a:pt x="152307" y="123657"/>
                </a:lnTo>
                <a:lnTo>
                  <a:pt x="121635" y="107632"/>
                </a:lnTo>
                <a:lnTo>
                  <a:pt x="105492" y="100415"/>
                </a:lnTo>
                <a:lnTo>
                  <a:pt x="88445" y="95223"/>
                </a:lnTo>
                <a:lnTo>
                  <a:pt x="70307" y="93230"/>
                </a:lnTo>
                <a:close/>
              </a:path>
              <a:path w="269239" h="241300">
                <a:moveTo>
                  <a:pt x="259880" y="115989"/>
                </a:moveTo>
                <a:lnTo>
                  <a:pt x="220872" y="133656"/>
                </a:lnTo>
                <a:lnTo>
                  <a:pt x="198716" y="136880"/>
                </a:lnTo>
                <a:lnTo>
                  <a:pt x="198716" y="147637"/>
                </a:lnTo>
                <a:lnTo>
                  <a:pt x="245071" y="136245"/>
                </a:lnTo>
                <a:lnTo>
                  <a:pt x="265937" y="124891"/>
                </a:lnTo>
                <a:lnTo>
                  <a:pt x="259880" y="115989"/>
                </a:lnTo>
                <a:close/>
              </a:path>
              <a:path w="269239" h="241300">
                <a:moveTo>
                  <a:pt x="3073" y="115989"/>
                </a:moveTo>
                <a:lnTo>
                  <a:pt x="609" y="117652"/>
                </a:lnTo>
                <a:lnTo>
                  <a:pt x="197" y="119875"/>
                </a:lnTo>
                <a:lnTo>
                  <a:pt x="99" y="121170"/>
                </a:lnTo>
                <a:lnTo>
                  <a:pt x="3314" y="125920"/>
                </a:lnTo>
                <a:lnTo>
                  <a:pt x="6667" y="126568"/>
                </a:lnTo>
                <a:lnTo>
                  <a:pt x="9118" y="124891"/>
                </a:lnTo>
                <a:lnTo>
                  <a:pt x="3073" y="115989"/>
                </a:lnTo>
                <a:close/>
              </a:path>
              <a:path w="269239" h="241300">
                <a:moveTo>
                  <a:pt x="70307" y="93230"/>
                </a:moveTo>
                <a:lnTo>
                  <a:pt x="23939" y="104622"/>
                </a:lnTo>
                <a:lnTo>
                  <a:pt x="3086" y="115989"/>
                </a:lnTo>
                <a:lnTo>
                  <a:pt x="9118" y="124891"/>
                </a:lnTo>
                <a:lnTo>
                  <a:pt x="11315" y="123482"/>
                </a:lnTo>
                <a:lnTo>
                  <a:pt x="12636" y="122669"/>
                </a:lnTo>
                <a:lnTo>
                  <a:pt x="48145" y="107222"/>
                </a:lnTo>
                <a:lnTo>
                  <a:pt x="70307" y="104000"/>
                </a:lnTo>
                <a:lnTo>
                  <a:pt x="70307" y="93230"/>
                </a:lnTo>
                <a:close/>
              </a:path>
              <a:path w="269239" h="241300">
                <a:moveTo>
                  <a:pt x="262343" y="114312"/>
                </a:moveTo>
                <a:lnTo>
                  <a:pt x="259880" y="115989"/>
                </a:lnTo>
                <a:lnTo>
                  <a:pt x="265937" y="124891"/>
                </a:lnTo>
                <a:lnTo>
                  <a:pt x="268401" y="123215"/>
                </a:lnTo>
                <a:lnTo>
                  <a:pt x="268930" y="120434"/>
                </a:lnTo>
                <a:lnTo>
                  <a:pt x="268924" y="119710"/>
                </a:lnTo>
                <a:lnTo>
                  <a:pt x="265683" y="114960"/>
                </a:lnTo>
                <a:lnTo>
                  <a:pt x="262343" y="114312"/>
                </a:lnTo>
                <a:close/>
              </a:path>
              <a:path w="269239" h="241300">
                <a:moveTo>
                  <a:pt x="70307" y="0"/>
                </a:moveTo>
                <a:lnTo>
                  <a:pt x="70307" y="10756"/>
                </a:lnTo>
                <a:lnTo>
                  <a:pt x="86195" y="12629"/>
                </a:lnTo>
                <a:lnTo>
                  <a:pt x="101485" y="17635"/>
                </a:lnTo>
                <a:lnTo>
                  <a:pt x="116566" y="24853"/>
                </a:lnTo>
                <a:lnTo>
                  <a:pt x="147244" y="41974"/>
                </a:lnTo>
                <a:lnTo>
                  <a:pt x="163409" y="49690"/>
                </a:lnTo>
                <a:lnTo>
                  <a:pt x="180505" y="55245"/>
                </a:lnTo>
                <a:lnTo>
                  <a:pt x="198716" y="57378"/>
                </a:lnTo>
                <a:lnTo>
                  <a:pt x="198716" y="46621"/>
                </a:lnTo>
                <a:lnTo>
                  <a:pt x="182824" y="44748"/>
                </a:lnTo>
                <a:lnTo>
                  <a:pt x="167525" y="39743"/>
                </a:lnTo>
                <a:lnTo>
                  <a:pt x="152436" y="32525"/>
                </a:lnTo>
                <a:lnTo>
                  <a:pt x="121756" y="15409"/>
                </a:lnTo>
                <a:lnTo>
                  <a:pt x="105597" y="7693"/>
                </a:lnTo>
                <a:lnTo>
                  <a:pt x="88509" y="2134"/>
                </a:lnTo>
                <a:lnTo>
                  <a:pt x="70307" y="0"/>
                </a:lnTo>
                <a:close/>
              </a:path>
              <a:path w="269239" h="241300">
                <a:moveTo>
                  <a:pt x="259753" y="24333"/>
                </a:moveTo>
                <a:lnTo>
                  <a:pt x="220779" y="43187"/>
                </a:lnTo>
                <a:lnTo>
                  <a:pt x="198716" y="46621"/>
                </a:lnTo>
                <a:lnTo>
                  <a:pt x="198716" y="57378"/>
                </a:lnTo>
                <a:lnTo>
                  <a:pt x="245198" y="45186"/>
                </a:lnTo>
                <a:lnTo>
                  <a:pt x="266064" y="33058"/>
                </a:lnTo>
                <a:lnTo>
                  <a:pt x="259753" y="24333"/>
                </a:lnTo>
                <a:close/>
              </a:path>
              <a:path w="269239" h="241300">
                <a:moveTo>
                  <a:pt x="2933" y="24333"/>
                </a:moveTo>
                <a:lnTo>
                  <a:pt x="533" y="26085"/>
                </a:lnTo>
                <a:lnTo>
                  <a:pt x="0" y="29451"/>
                </a:lnTo>
                <a:lnTo>
                  <a:pt x="3492" y="34264"/>
                </a:lnTo>
                <a:lnTo>
                  <a:pt x="6857" y="34798"/>
                </a:lnTo>
                <a:lnTo>
                  <a:pt x="9240" y="33058"/>
                </a:lnTo>
                <a:lnTo>
                  <a:pt x="9166" y="32918"/>
                </a:lnTo>
                <a:lnTo>
                  <a:pt x="2933" y="24333"/>
                </a:lnTo>
                <a:close/>
              </a:path>
              <a:path w="269239" h="241300">
                <a:moveTo>
                  <a:pt x="70307" y="0"/>
                </a:moveTo>
                <a:lnTo>
                  <a:pt x="23825" y="12192"/>
                </a:lnTo>
                <a:lnTo>
                  <a:pt x="8775" y="20485"/>
                </a:lnTo>
                <a:lnTo>
                  <a:pt x="6946" y="21602"/>
                </a:lnTo>
                <a:lnTo>
                  <a:pt x="2946" y="24320"/>
                </a:lnTo>
                <a:lnTo>
                  <a:pt x="9258" y="33045"/>
                </a:lnTo>
                <a:lnTo>
                  <a:pt x="10109" y="32448"/>
                </a:lnTo>
                <a:lnTo>
                  <a:pt x="12763" y="30670"/>
                </a:lnTo>
                <a:lnTo>
                  <a:pt x="48233" y="14190"/>
                </a:lnTo>
                <a:lnTo>
                  <a:pt x="70307" y="10756"/>
                </a:lnTo>
                <a:lnTo>
                  <a:pt x="70307" y="0"/>
                </a:lnTo>
                <a:close/>
              </a:path>
              <a:path w="269239" h="241300">
                <a:moveTo>
                  <a:pt x="262153" y="22593"/>
                </a:moveTo>
                <a:lnTo>
                  <a:pt x="259753" y="24333"/>
                </a:lnTo>
                <a:lnTo>
                  <a:pt x="266077" y="33045"/>
                </a:lnTo>
                <a:lnTo>
                  <a:pt x="268477" y="31305"/>
                </a:lnTo>
                <a:lnTo>
                  <a:pt x="269011" y="27940"/>
                </a:lnTo>
                <a:lnTo>
                  <a:pt x="265531" y="23126"/>
                </a:lnTo>
                <a:lnTo>
                  <a:pt x="262153" y="22593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40939" y="2106451"/>
            <a:ext cx="287020" cy="287020"/>
          </a:xfrm>
          <a:custGeom>
            <a:avLst/>
            <a:gdLst/>
            <a:ahLst/>
            <a:cxnLst/>
            <a:rect l="l" t="t" r="r" b="b"/>
            <a:pathLst>
              <a:path w="287019" h="287019">
                <a:moveTo>
                  <a:pt x="42011" y="237312"/>
                </a:moveTo>
                <a:lnTo>
                  <a:pt x="39903" y="239420"/>
                </a:lnTo>
                <a:lnTo>
                  <a:pt x="39903" y="242824"/>
                </a:lnTo>
                <a:lnTo>
                  <a:pt x="44107" y="247027"/>
                </a:lnTo>
                <a:lnTo>
                  <a:pt x="47510" y="247027"/>
                </a:lnTo>
                <a:lnTo>
                  <a:pt x="49618" y="244932"/>
                </a:lnTo>
                <a:lnTo>
                  <a:pt x="42011" y="237312"/>
                </a:lnTo>
                <a:close/>
              </a:path>
              <a:path w="287019" h="287019">
                <a:moveTo>
                  <a:pt x="244944" y="237312"/>
                </a:moveTo>
                <a:lnTo>
                  <a:pt x="237324" y="244932"/>
                </a:lnTo>
                <a:lnTo>
                  <a:pt x="239433" y="247027"/>
                </a:lnTo>
                <a:lnTo>
                  <a:pt x="242836" y="247027"/>
                </a:lnTo>
                <a:lnTo>
                  <a:pt x="247040" y="242824"/>
                </a:lnTo>
                <a:lnTo>
                  <a:pt x="247040" y="239420"/>
                </a:lnTo>
                <a:lnTo>
                  <a:pt x="244944" y="237312"/>
                </a:lnTo>
                <a:close/>
              </a:path>
              <a:path w="287019" h="287019">
                <a:moveTo>
                  <a:pt x="56654" y="222669"/>
                </a:moveTo>
                <a:lnTo>
                  <a:pt x="42011" y="237312"/>
                </a:lnTo>
                <a:lnTo>
                  <a:pt x="49618" y="244932"/>
                </a:lnTo>
                <a:lnTo>
                  <a:pt x="64261" y="230276"/>
                </a:lnTo>
                <a:lnTo>
                  <a:pt x="56654" y="222669"/>
                </a:lnTo>
                <a:close/>
              </a:path>
              <a:path w="287019" h="287019">
                <a:moveTo>
                  <a:pt x="230301" y="222669"/>
                </a:moveTo>
                <a:lnTo>
                  <a:pt x="222681" y="230276"/>
                </a:lnTo>
                <a:lnTo>
                  <a:pt x="237324" y="244932"/>
                </a:lnTo>
                <a:lnTo>
                  <a:pt x="244944" y="237312"/>
                </a:lnTo>
                <a:lnTo>
                  <a:pt x="230301" y="222669"/>
                </a:lnTo>
                <a:close/>
              </a:path>
              <a:path w="287019" h="287019">
                <a:moveTo>
                  <a:pt x="62166" y="220560"/>
                </a:moveTo>
                <a:lnTo>
                  <a:pt x="58762" y="220560"/>
                </a:lnTo>
                <a:lnTo>
                  <a:pt x="56654" y="222669"/>
                </a:lnTo>
                <a:lnTo>
                  <a:pt x="64261" y="230276"/>
                </a:lnTo>
                <a:lnTo>
                  <a:pt x="66370" y="228180"/>
                </a:lnTo>
                <a:lnTo>
                  <a:pt x="66370" y="224777"/>
                </a:lnTo>
                <a:lnTo>
                  <a:pt x="62166" y="220560"/>
                </a:lnTo>
                <a:close/>
              </a:path>
              <a:path w="287019" h="287019">
                <a:moveTo>
                  <a:pt x="228193" y="220560"/>
                </a:moveTo>
                <a:lnTo>
                  <a:pt x="224777" y="220560"/>
                </a:lnTo>
                <a:lnTo>
                  <a:pt x="220573" y="224777"/>
                </a:lnTo>
                <a:lnTo>
                  <a:pt x="220573" y="228180"/>
                </a:lnTo>
                <a:lnTo>
                  <a:pt x="222681" y="230276"/>
                </a:lnTo>
                <a:lnTo>
                  <a:pt x="230301" y="222669"/>
                </a:lnTo>
                <a:lnTo>
                  <a:pt x="228193" y="220560"/>
                </a:lnTo>
                <a:close/>
              </a:path>
              <a:path w="287019" h="287019">
                <a:moveTo>
                  <a:pt x="143446" y="59182"/>
                </a:moveTo>
                <a:lnTo>
                  <a:pt x="110639" y="65805"/>
                </a:lnTo>
                <a:lnTo>
                  <a:pt x="83846" y="83867"/>
                </a:lnTo>
                <a:lnTo>
                  <a:pt x="65781" y="110659"/>
                </a:lnTo>
                <a:lnTo>
                  <a:pt x="59156" y="143471"/>
                </a:lnTo>
                <a:lnTo>
                  <a:pt x="65781" y="176285"/>
                </a:lnTo>
                <a:lnTo>
                  <a:pt x="83846" y="203082"/>
                </a:lnTo>
                <a:lnTo>
                  <a:pt x="110639" y="221149"/>
                </a:lnTo>
                <a:lnTo>
                  <a:pt x="143446" y="227774"/>
                </a:lnTo>
                <a:lnTo>
                  <a:pt x="143446" y="216992"/>
                </a:lnTo>
                <a:lnTo>
                  <a:pt x="114830" y="211216"/>
                </a:lnTo>
                <a:lnTo>
                  <a:pt x="91460" y="195462"/>
                </a:lnTo>
                <a:lnTo>
                  <a:pt x="75704" y="172093"/>
                </a:lnTo>
                <a:lnTo>
                  <a:pt x="69926" y="143471"/>
                </a:lnTo>
                <a:lnTo>
                  <a:pt x="75704" y="114855"/>
                </a:lnTo>
                <a:lnTo>
                  <a:pt x="91460" y="91486"/>
                </a:lnTo>
                <a:lnTo>
                  <a:pt x="114830" y="75729"/>
                </a:lnTo>
                <a:lnTo>
                  <a:pt x="143446" y="69951"/>
                </a:lnTo>
                <a:lnTo>
                  <a:pt x="143446" y="59182"/>
                </a:lnTo>
                <a:close/>
              </a:path>
              <a:path w="287019" h="287019">
                <a:moveTo>
                  <a:pt x="143446" y="59182"/>
                </a:moveTo>
                <a:lnTo>
                  <a:pt x="143446" y="69951"/>
                </a:lnTo>
                <a:lnTo>
                  <a:pt x="172070" y="75729"/>
                </a:lnTo>
                <a:lnTo>
                  <a:pt x="195443" y="91486"/>
                </a:lnTo>
                <a:lnTo>
                  <a:pt x="211201" y="114855"/>
                </a:lnTo>
                <a:lnTo>
                  <a:pt x="216979" y="143471"/>
                </a:lnTo>
                <a:lnTo>
                  <a:pt x="211201" y="172093"/>
                </a:lnTo>
                <a:lnTo>
                  <a:pt x="195443" y="195462"/>
                </a:lnTo>
                <a:lnTo>
                  <a:pt x="172070" y="211216"/>
                </a:lnTo>
                <a:lnTo>
                  <a:pt x="143446" y="216992"/>
                </a:lnTo>
                <a:lnTo>
                  <a:pt x="143446" y="227774"/>
                </a:lnTo>
                <a:lnTo>
                  <a:pt x="176260" y="221149"/>
                </a:lnTo>
                <a:lnTo>
                  <a:pt x="203057" y="203082"/>
                </a:lnTo>
                <a:lnTo>
                  <a:pt x="221124" y="176285"/>
                </a:lnTo>
                <a:lnTo>
                  <a:pt x="227749" y="143471"/>
                </a:lnTo>
                <a:lnTo>
                  <a:pt x="221124" y="110659"/>
                </a:lnTo>
                <a:lnTo>
                  <a:pt x="203057" y="83867"/>
                </a:lnTo>
                <a:lnTo>
                  <a:pt x="176260" y="65805"/>
                </a:lnTo>
                <a:lnTo>
                  <a:pt x="143446" y="59182"/>
                </a:lnTo>
                <a:close/>
              </a:path>
              <a:path w="287019" h="287019">
                <a:moveTo>
                  <a:pt x="64261" y="56680"/>
                </a:moveTo>
                <a:lnTo>
                  <a:pt x="56654" y="64300"/>
                </a:lnTo>
                <a:lnTo>
                  <a:pt x="58762" y="66395"/>
                </a:lnTo>
                <a:lnTo>
                  <a:pt x="62166" y="66395"/>
                </a:lnTo>
                <a:lnTo>
                  <a:pt x="66370" y="62191"/>
                </a:lnTo>
                <a:lnTo>
                  <a:pt x="66370" y="58788"/>
                </a:lnTo>
                <a:lnTo>
                  <a:pt x="64261" y="56680"/>
                </a:lnTo>
                <a:close/>
              </a:path>
              <a:path w="287019" h="287019">
                <a:moveTo>
                  <a:pt x="222681" y="56680"/>
                </a:moveTo>
                <a:lnTo>
                  <a:pt x="220573" y="58788"/>
                </a:lnTo>
                <a:lnTo>
                  <a:pt x="220573" y="62191"/>
                </a:lnTo>
                <a:lnTo>
                  <a:pt x="224777" y="66395"/>
                </a:lnTo>
                <a:lnTo>
                  <a:pt x="228193" y="66395"/>
                </a:lnTo>
                <a:lnTo>
                  <a:pt x="230301" y="64300"/>
                </a:lnTo>
                <a:lnTo>
                  <a:pt x="222681" y="56680"/>
                </a:lnTo>
                <a:close/>
              </a:path>
              <a:path w="287019" h="287019">
                <a:moveTo>
                  <a:pt x="49618" y="42037"/>
                </a:moveTo>
                <a:lnTo>
                  <a:pt x="42011" y="49657"/>
                </a:lnTo>
                <a:lnTo>
                  <a:pt x="56654" y="64300"/>
                </a:lnTo>
                <a:lnTo>
                  <a:pt x="64261" y="56680"/>
                </a:lnTo>
                <a:lnTo>
                  <a:pt x="49618" y="42037"/>
                </a:lnTo>
                <a:close/>
              </a:path>
              <a:path w="287019" h="287019">
                <a:moveTo>
                  <a:pt x="237324" y="42037"/>
                </a:moveTo>
                <a:lnTo>
                  <a:pt x="222681" y="56680"/>
                </a:lnTo>
                <a:lnTo>
                  <a:pt x="230301" y="64300"/>
                </a:lnTo>
                <a:lnTo>
                  <a:pt x="244944" y="49657"/>
                </a:lnTo>
                <a:lnTo>
                  <a:pt x="237324" y="42037"/>
                </a:lnTo>
                <a:close/>
              </a:path>
              <a:path w="287019" h="287019">
                <a:moveTo>
                  <a:pt x="47510" y="39928"/>
                </a:moveTo>
                <a:lnTo>
                  <a:pt x="44107" y="39928"/>
                </a:lnTo>
                <a:lnTo>
                  <a:pt x="39903" y="44145"/>
                </a:lnTo>
                <a:lnTo>
                  <a:pt x="39903" y="47548"/>
                </a:lnTo>
                <a:lnTo>
                  <a:pt x="42011" y="49657"/>
                </a:lnTo>
                <a:lnTo>
                  <a:pt x="49618" y="42037"/>
                </a:lnTo>
                <a:lnTo>
                  <a:pt x="47510" y="39928"/>
                </a:lnTo>
                <a:close/>
              </a:path>
              <a:path w="287019" h="287019">
                <a:moveTo>
                  <a:pt x="242836" y="39928"/>
                </a:moveTo>
                <a:lnTo>
                  <a:pt x="239433" y="39928"/>
                </a:lnTo>
                <a:lnTo>
                  <a:pt x="237324" y="42037"/>
                </a:lnTo>
                <a:lnTo>
                  <a:pt x="244944" y="49657"/>
                </a:lnTo>
                <a:lnTo>
                  <a:pt x="247040" y="47548"/>
                </a:lnTo>
                <a:lnTo>
                  <a:pt x="247040" y="44145"/>
                </a:lnTo>
                <a:lnTo>
                  <a:pt x="242836" y="39928"/>
                </a:lnTo>
                <a:close/>
              </a:path>
              <a:path w="287019" h="287019">
                <a:moveTo>
                  <a:pt x="5384" y="138074"/>
                </a:moveTo>
                <a:lnTo>
                  <a:pt x="2400" y="138074"/>
                </a:lnTo>
                <a:lnTo>
                  <a:pt x="0" y="140487"/>
                </a:lnTo>
                <a:lnTo>
                  <a:pt x="0" y="146431"/>
                </a:lnTo>
                <a:lnTo>
                  <a:pt x="2400" y="148844"/>
                </a:lnTo>
                <a:lnTo>
                  <a:pt x="5384" y="148844"/>
                </a:lnTo>
                <a:lnTo>
                  <a:pt x="5384" y="138074"/>
                </a:lnTo>
                <a:close/>
              </a:path>
              <a:path w="287019" h="287019">
                <a:moveTo>
                  <a:pt x="26085" y="138074"/>
                </a:moveTo>
                <a:lnTo>
                  <a:pt x="5384" y="138074"/>
                </a:lnTo>
                <a:lnTo>
                  <a:pt x="5384" y="148844"/>
                </a:lnTo>
                <a:lnTo>
                  <a:pt x="26085" y="148844"/>
                </a:lnTo>
                <a:lnTo>
                  <a:pt x="26085" y="138074"/>
                </a:lnTo>
                <a:close/>
              </a:path>
              <a:path w="287019" h="287019">
                <a:moveTo>
                  <a:pt x="26098" y="138074"/>
                </a:moveTo>
                <a:lnTo>
                  <a:pt x="26085" y="148844"/>
                </a:lnTo>
                <a:lnTo>
                  <a:pt x="26098" y="138074"/>
                </a:lnTo>
                <a:close/>
              </a:path>
              <a:path w="287019" h="287019">
                <a:moveTo>
                  <a:pt x="29070" y="138074"/>
                </a:moveTo>
                <a:lnTo>
                  <a:pt x="26098" y="138074"/>
                </a:lnTo>
                <a:lnTo>
                  <a:pt x="26098" y="148844"/>
                </a:lnTo>
                <a:lnTo>
                  <a:pt x="29070" y="148844"/>
                </a:lnTo>
                <a:lnTo>
                  <a:pt x="31470" y="146431"/>
                </a:lnTo>
                <a:lnTo>
                  <a:pt x="31470" y="140487"/>
                </a:lnTo>
                <a:lnTo>
                  <a:pt x="29070" y="138074"/>
                </a:lnTo>
                <a:close/>
              </a:path>
              <a:path w="287019" h="287019">
                <a:moveTo>
                  <a:pt x="260857" y="138074"/>
                </a:moveTo>
                <a:lnTo>
                  <a:pt x="257873" y="138074"/>
                </a:lnTo>
                <a:lnTo>
                  <a:pt x="255473" y="140487"/>
                </a:lnTo>
                <a:lnTo>
                  <a:pt x="255473" y="146431"/>
                </a:lnTo>
                <a:lnTo>
                  <a:pt x="257873" y="148844"/>
                </a:lnTo>
                <a:lnTo>
                  <a:pt x="260857" y="148844"/>
                </a:lnTo>
                <a:lnTo>
                  <a:pt x="260857" y="138074"/>
                </a:lnTo>
                <a:close/>
              </a:path>
              <a:path w="287019" h="287019">
                <a:moveTo>
                  <a:pt x="281571" y="138074"/>
                </a:moveTo>
                <a:lnTo>
                  <a:pt x="260857" y="138074"/>
                </a:lnTo>
                <a:lnTo>
                  <a:pt x="260857" y="148844"/>
                </a:lnTo>
                <a:lnTo>
                  <a:pt x="281571" y="148844"/>
                </a:lnTo>
                <a:lnTo>
                  <a:pt x="281571" y="138074"/>
                </a:lnTo>
                <a:close/>
              </a:path>
              <a:path w="287019" h="287019">
                <a:moveTo>
                  <a:pt x="284543" y="138074"/>
                </a:moveTo>
                <a:lnTo>
                  <a:pt x="281571" y="138074"/>
                </a:lnTo>
                <a:lnTo>
                  <a:pt x="281571" y="148844"/>
                </a:lnTo>
                <a:lnTo>
                  <a:pt x="284543" y="148844"/>
                </a:lnTo>
                <a:lnTo>
                  <a:pt x="286943" y="146431"/>
                </a:lnTo>
                <a:lnTo>
                  <a:pt x="286943" y="140487"/>
                </a:lnTo>
                <a:lnTo>
                  <a:pt x="284543" y="138074"/>
                </a:lnTo>
                <a:close/>
              </a:path>
              <a:path w="287019" h="287019">
                <a:moveTo>
                  <a:pt x="146443" y="0"/>
                </a:moveTo>
                <a:lnTo>
                  <a:pt x="140487" y="0"/>
                </a:lnTo>
                <a:lnTo>
                  <a:pt x="138074" y="2413"/>
                </a:lnTo>
                <a:lnTo>
                  <a:pt x="138074" y="29070"/>
                </a:lnTo>
                <a:lnTo>
                  <a:pt x="140487" y="31483"/>
                </a:lnTo>
                <a:lnTo>
                  <a:pt x="146443" y="31483"/>
                </a:lnTo>
                <a:lnTo>
                  <a:pt x="148843" y="29070"/>
                </a:lnTo>
                <a:lnTo>
                  <a:pt x="148843" y="2413"/>
                </a:lnTo>
                <a:lnTo>
                  <a:pt x="146443" y="0"/>
                </a:lnTo>
                <a:close/>
              </a:path>
              <a:path w="287019" h="287019">
                <a:moveTo>
                  <a:pt x="146456" y="255955"/>
                </a:moveTo>
                <a:lnTo>
                  <a:pt x="140512" y="255955"/>
                </a:lnTo>
                <a:lnTo>
                  <a:pt x="138099" y="258368"/>
                </a:lnTo>
                <a:lnTo>
                  <a:pt x="138099" y="284543"/>
                </a:lnTo>
                <a:lnTo>
                  <a:pt x="140512" y="286956"/>
                </a:lnTo>
                <a:lnTo>
                  <a:pt x="146456" y="286956"/>
                </a:lnTo>
                <a:lnTo>
                  <a:pt x="148856" y="284543"/>
                </a:lnTo>
                <a:lnTo>
                  <a:pt x="148856" y="258368"/>
                </a:lnTo>
                <a:lnTo>
                  <a:pt x="146456" y="255955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3999" y="2111922"/>
            <a:ext cx="269240" cy="271780"/>
          </a:xfrm>
          <a:custGeom>
            <a:avLst/>
            <a:gdLst/>
            <a:ahLst/>
            <a:cxnLst/>
            <a:rect l="l" t="t" r="r" b="b"/>
            <a:pathLst>
              <a:path w="269240" h="271780">
                <a:moveTo>
                  <a:pt x="266280" y="261010"/>
                </a:moveTo>
                <a:lnTo>
                  <a:pt x="259803" y="269608"/>
                </a:lnTo>
                <a:lnTo>
                  <a:pt x="262166" y="271398"/>
                </a:lnTo>
                <a:lnTo>
                  <a:pt x="265544" y="270916"/>
                </a:lnTo>
                <a:lnTo>
                  <a:pt x="269125" y="266179"/>
                </a:lnTo>
                <a:lnTo>
                  <a:pt x="268655" y="262801"/>
                </a:lnTo>
                <a:lnTo>
                  <a:pt x="266280" y="261010"/>
                </a:lnTo>
                <a:close/>
              </a:path>
              <a:path w="269240" h="271780">
                <a:moveTo>
                  <a:pt x="259800" y="269595"/>
                </a:moveTo>
                <a:close/>
              </a:path>
              <a:path w="269240" h="271780">
                <a:moveTo>
                  <a:pt x="144107" y="167233"/>
                </a:moveTo>
                <a:lnTo>
                  <a:pt x="179597" y="202544"/>
                </a:lnTo>
                <a:lnTo>
                  <a:pt x="217817" y="236004"/>
                </a:lnTo>
                <a:lnTo>
                  <a:pt x="252505" y="264007"/>
                </a:lnTo>
                <a:lnTo>
                  <a:pt x="259778" y="269595"/>
                </a:lnTo>
                <a:lnTo>
                  <a:pt x="266280" y="261010"/>
                </a:lnTo>
                <a:lnTo>
                  <a:pt x="261061" y="257022"/>
                </a:lnTo>
                <a:lnTo>
                  <a:pt x="255747" y="252866"/>
                </a:lnTo>
                <a:lnTo>
                  <a:pt x="224726" y="227736"/>
                </a:lnTo>
                <a:lnTo>
                  <a:pt x="186893" y="194625"/>
                </a:lnTo>
                <a:lnTo>
                  <a:pt x="159693" y="167932"/>
                </a:lnTo>
                <a:lnTo>
                  <a:pt x="149961" y="167932"/>
                </a:lnTo>
                <a:lnTo>
                  <a:pt x="147208" y="167601"/>
                </a:lnTo>
                <a:lnTo>
                  <a:pt x="144348" y="167411"/>
                </a:lnTo>
                <a:lnTo>
                  <a:pt x="144201" y="167244"/>
                </a:lnTo>
                <a:close/>
              </a:path>
              <a:path w="269240" h="271780">
                <a:moveTo>
                  <a:pt x="54775" y="209448"/>
                </a:moveTo>
                <a:lnTo>
                  <a:pt x="87818" y="246805"/>
                </a:lnTo>
                <a:lnTo>
                  <a:pt x="131546" y="260375"/>
                </a:lnTo>
                <a:lnTo>
                  <a:pt x="170700" y="264007"/>
                </a:lnTo>
                <a:lnTo>
                  <a:pt x="174269" y="263956"/>
                </a:lnTo>
                <a:lnTo>
                  <a:pt x="177990" y="263842"/>
                </a:lnTo>
                <a:lnTo>
                  <a:pt x="180606" y="263690"/>
                </a:lnTo>
                <a:lnTo>
                  <a:pt x="179891" y="253237"/>
                </a:lnTo>
                <a:lnTo>
                  <a:pt x="170738" y="253237"/>
                </a:lnTo>
                <a:lnTo>
                  <a:pt x="166547" y="253136"/>
                </a:lnTo>
                <a:lnTo>
                  <a:pt x="113164" y="244934"/>
                </a:lnTo>
                <a:lnTo>
                  <a:pt x="72472" y="225455"/>
                </a:lnTo>
                <a:lnTo>
                  <a:pt x="54775" y="209448"/>
                </a:lnTo>
                <a:close/>
              </a:path>
              <a:path w="269240" h="271780">
                <a:moveTo>
                  <a:pt x="182829" y="252729"/>
                </a:moveTo>
                <a:lnTo>
                  <a:pt x="179870" y="252958"/>
                </a:lnTo>
                <a:lnTo>
                  <a:pt x="180695" y="263690"/>
                </a:lnTo>
                <a:lnTo>
                  <a:pt x="183654" y="263461"/>
                </a:lnTo>
                <a:lnTo>
                  <a:pt x="185757" y="261010"/>
                </a:lnTo>
                <a:lnTo>
                  <a:pt x="185838" y="260375"/>
                </a:lnTo>
                <a:lnTo>
                  <a:pt x="185420" y="254952"/>
                </a:lnTo>
                <a:lnTo>
                  <a:pt x="182829" y="252729"/>
                </a:lnTo>
                <a:close/>
              </a:path>
              <a:path w="269240" h="271780">
                <a:moveTo>
                  <a:pt x="179870" y="252958"/>
                </a:moveTo>
                <a:lnTo>
                  <a:pt x="177558" y="253085"/>
                </a:lnTo>
                <a:lnTo>
                  <a:pt x="174104" y="253187"/>
                </a:lnTo>
                <a:lnTo>
                  <a:pt x="170738" y="253237"/>
                </a:lnTo>
                <a:lnTo>
                  <a:pt x="179891" y="253237"/>
                </a:lnTo>
                <a:lnTo>
                  <a:pt x="179870" y="252958"/>
                </a:lnTo>
                <a:close/>
              </a:path>
              <a:path w="269240" h="271780">
                <a:moveTo>
                  <a:pt x="5156" y="419"/>
                </a:moveTo>
                <a:lnTo>
                  <a:pt x="2273" y="533"/>
                </a:lnTo>
                <a:lnTo>
                  <a:pt x="0" y="2908"/>
                </a:lnTo>
                <a:lnTo>
                  <a:pt x="36" y="10299"/>
                </a:lnTo>
                <a:lnTo>
                  <a:pt x="2455" y="58648"/>
                </a:lnTo>
                <a:lnTo>
                  <a:pt x="8131" y="108017"/>
                </a:lnTo>
                <a:lnTo>
                  <a:pt x="19402" y="160459"/>
                </a:lnTo>
                <a:lnTo>
                  <a:pt x="38203" y="205031"/>
                </a:lnTo>
                <a:lnTo>
                  <a:pt x="46672" y="216547"/>
                </a:lnTo>
                <a:lnTo>
                  <a:pt x="54775" y="209448"/>
                </a:lnTo>
                <a:lnTo>
                  <a:pt x="47282" y="199240"/>
                </a:lnTo>
                <a:lnTo>
                  <a:pt x="40627" y="186928"/>
                </a:lnTo>
                <a:lnTo>
                  <a:pt x="25357" y="140744"/>
                </a:lnTo>
                <a:lnTo>
                  <a:pt x="16383" y="89306"/>
                </a:lnTo>
                <a:lnTo>
                  <a:pt x="12103" y="42481"/>
                </a:lnTo>
                <a:lnTo>
                  <a:pt x="10824" y="11163"/>
                </a:lnTo>
                <a:lnTo>
                  <a:pt x="5600" y="11163"/>
                </a:lnTo>
                <a:lnTo>
                  <a:pt x="5156" y="419"/>
                </a:lnTo>
                <a:close/>
              </a:path>
              <a:path w="269240" h="271780">
                <a:moveTo>
                  <a:pt x="246189" y="186461"/>
                </a:moveTo>
                <a:lnTo>
                  <a:pt x="245846" y="189420"/>
                </a:lnTo>
                <a:lnTo>
                  <a:pt x="247954" y="192087"/>
                </a:lnTo>
                <a:lnTo>
                  <a:pt x="253860" y="192785"/>
                </a:lnTo>
                <a:lnTo>
                  <a:pt x="256540" y="190677"/>
                </a:lnTo>
                <a:lnTo>
                  <a:pt x="256882" y="187731"/>
                </a:lnTo>
                <a:lnTo>
                  <a:pt x="246189" y="186461"/>
                </a:lnTo>
                <a:close/>
              </a:path>
              <a:path w="269240" h="271780">
                <a:moveTo>
                  <a:pt x="219968" y="38163"/>
                </a:moveTo>
                <a:lnTo>
                  <a:pt x="212674" y="38163"/>
                </a:lnTo>
                <a:lnTo>
                  <a:pt x="209435" y="42481"/>
                </a:lnTo>
                <a:lnTo>
                  <a:pt x="224829" y="58844"/>
                </a:lnTo>
                <a:lnTo>
                  <a:pt x="235583" y="79760"/>
                </a:lnTo>
                <a:lnTo>
                  <a:pt x="246176" y="127736"/>
                </a:lnTo>
                <a:lnTo>
                  <a:pt x="247468" y="164858"/>
                </a:lnTo>
                <a:lnTo>
                  <a:pt x="247355" y="169494"/>
                </a:lnTo>
                <a:lnTo>
                  <a:pt x="247128" y="175044"/>
                </a:lnTo>
                <a:lnTo>
                  <a:pt x="246815" y="179565"/>
                </a:lnTo>
                <a:lnTo>
                  <a:pt x="246507" y="183349"/>
                </a:lnTo>
                <a:lnTo>
                  <a:pt x="246189" y="186435"/>
                </a:lnTo>
                <a:lnTo>
                  <a:pt x="258238" y="164858"/>
                </a:lnTo>
                <a:lnTo>
                  <a:pt x="258165" y="146973"/>
                </a:lnTo>
                <a:lnTo>
                  <a:pt x="253038" y="101364"/>
                </a:lnTo>
                <a:lnTo>
                  <a:pt x="233608" y="52599"/>
                </a:lnTo>
                <a:lnTo>
                  <a:pt x="219968" y="38163"/>
                </a:lnTo>
                <a:close/>
              </a:path>
              <a:path w="269240" h="271780">
                <a:moveTo>
                  <a:pt x="147208" y="167601"/>
                </a:moveTo>
                <a:lnTo>
                  <a:pt x="149961" y="167932"/>
                </a:lnTo>
                <a:lnTo>
                  <a:pt x="150135" y="167795"/>
                </a:lnTo>
                <a:lnTo>
                  <a:pt x="147208" y="167601"/>
                </a:lnTo>
                <a:close/>
              </a:path>
              <a:path w="269240" h="271780">
                <a:moveTo>
                  <a:pt x="153193" y="161152"/>
                </a:moveTo>
                <a:lnTo>
                  <a:pt x="153035" y="162598"/>
                </a:lnTo>
                <a:lnTo>
                  <a:pt x="152844" y="165557"/>
                </a:lnTo>
                <a:lnTo>
                  <a:pt x="152652" y="165725"/>
                </a:lnTo>
                <a:lnTo>
                  <a:pt x="151650" y="166603"/>
                </a:lnTo>
                <a:lnTo>
                  <a:pt x="150279" y="167805"/>
                </a:lnTo>
                <a:lnTo>
                  <a:pt x="150123" y="167805"/>
                </a:lnTo>
                <a:lnTo>
                  <a:pt x="149961" y="167932"/>
                </a:lnTo>
                <a:lnTo>
                  <a:pt x="159693" y="167932"/>
                </a:lnTo>
                <a:lnTo>
                  <a:pt x="159572" y="167805"/>
                </a:lnTo>
                <a:lnTo>
                  <a:pt x="150135" y="167795"/>
                </a:lnTo>
                <a:lnTo>
                  <a:pt x="159562" y="167795"/>
                </a:lnTo>
                <a:lnTo>
                  <a:pt x="153193" y="161152"/>
                </a:lnTo>
                <a:close/>
              </a:path>
              <a:path w="269240" h="271780">
                <a:moveTo>
                  <a:pt x="151650" y="166603"/>
                </a:moveTo>
                <a:lnTo>
                  <a:pt x="150135" y="167795"/>
                </a:lnTo>
                <a:lnTo>
                  <a:pt x="150290" y="167795"/>
                </a:lnTo>
                <a:lnTo>
                  <a:pt x="151650" y="166603"/>
                </a:lnTo>
                <a:close/>
              </a:path>
              <a:path w="269240" h="271780">
                <a:moveTo>
                  <a:pt x="147636" y="162240"/>
                </a:moveTo>
                <a:lnTo>
                  <a:pt x="147002" y="167576"/>
                </a:lnTo>
                <a:lnTo>
                  <a:pt x="150135" y="167795"/>
                </a:lnTo>
                <a:lnTo>
                  <a:pt x="151650" y="166603"/>
                </a:lnTo>
                <a:lnTo>
                  <a:pt x="152652" y="165725"/>
                </a:lnTo>
                <a:lnTo>
                  <a:pt x="153022" y="162597"/>
                </a:lnTo>
                <a:lnTo>
                  <a:pt x="147636" y="162240"/>
                </a:lnTo>
                <a:close/>
              </a:path>
              <a:path w="269240" h="271780">
                <a:moveTo>
                  <a:pt x="144201" y="167244"/>
                </a:moveTo>
                <a:lnTo>
                  <a:pt x="144348" y="167411"/>
                </a:lnTo>
                <a:lnTo>
                  <a:pt x="147208" y="167601"/>
                </a:lnTo>
                <a:lnTo>
                  <a:pt x="144201" y="167244"/>
                </a:lnTo>
                <a:close/>
              </a:path>
              <a:path w="269240" h="271780">
                <a:moveTo>
                  <a:pt x="145999" y="162131"/>
                </a:moveTo>
                <a:lnTo>
                  <a:pt x="142492" y="165304"/>
                </a:lnTo>
                <a:lnTo>
                  <a:pt x="144201" y="167244"/>
                </a:lnTo>
                <a:lnTo>
                  <a:pt x="147002" y="167576"/>
                </a:lnTo>
                <a:lnTo>
                  <a:pt x="147636" y="162240"/>
                </a:lnTo>
                <a:lnTo>
                  <a:pt x="145999" y="162131"/>
                </a:lnTo>
                <a:close/>
              </a:path>
              <a:path w="269240" h="271780">
                <a:moveTo>
                  <a:pt x="142492" y="165304"/>
                </a:moveTo>
                <a:lnTo>
                  <a:pt x="144107" y="167233"/>
                </a:lnTo>
                <a:lnTo>
                  <a:pt x="142492" y="165304"/>
                </a:lnTo>
                <a:close/>
              </a:path>
              <a:path w="269240" h="271780">
                <a:moveTo>
                  <a:pt x="82181" y="149047"/>
                </a:moveTo>
                <a:lnTo>
                  <a:pt x="80911" y="159740"/>
                </a:lnTo>
                <a:lnTo>
                  <a:pt x="144107" y="167233"/>
                </a:lnTo>
                <a:lnTo>
                  <a:pt x="142270" y="165304"/>
                </a:lnTo>
                <a:lnTo>
                  <a:pt x="133632" y="155147"/>
                </a:lnTo>
                <a:lnTo>
                  <a:pt x="82181" y="149047"/>
                </a:lnTo>
                <a:close/>
              </a:path>
              <a:path w="269240" h="271780">
                <a:moveTo>
                  <a:pt x="152652" y="165725"/>
                </a:moveTo>
                <a:lnTo>
                  <a:pt x="151650" y="166603"/>
                </a:lnTo>
                <a:lnTo>
                  <a:pt x="152641" y="165823"/>
                </a:lnTo>
                <a:close/>
              </a:path>
              <a:path w="269240" h="271780">
                <a:moveTo>
                  <a:pt x="153022" y="162597"/>
                </a:moveTo>
                <a:lnTo>
                  <a:pt x="152652" y="165725"/>
                </a:lnTo>
                <a:lnTo>
                  <a:pt x="152844" y="165557"/>
                </a:lnTo>
                <a:lnTo>
                  <a:pt x="153022" y="162597"/>
                </a:lnTo>
                <a:close/>
              </a:path>
              <a:path w="269240" h="271780">
                <a:moveTo>
                  <a:pt x="133632" y="155147"/>
                </a:moveTo>
                <a:lnTo>
                  <a:pt x="142367" y="165417"/>
                </a:lnTo>
                <a:lnTo>
                  <a:pt x="142100" y="164858"/>
                </a:lnTo>
                <a:lnTo>
                  <a:pt x="142675" y="156219"/>
                </a:lnTo>
                <a:lnTo>
                  <a:pt x="133632" y="155147"/>
                </a:lnTo>
                <a:close/>
              </a:path>
              <a:path w="269240" h="271780">
                <a:moveTo>
                  <a:pt x="142303" y="161886"/>
                </a:moveTo>
                <a:lnTo>
                  <a:pt x="142100" y="164858"/>
                </a:lnTo>
                <a:lnTo>
                  <a:pt x="142492" y="165304"/>
                </a:lnTo>
                <a:lnTo>
                  <a:pt x="145999" y="162131"/>
                </a:lnTo>
                <a:lnTo>
                  <a:pt x="142303" y="161886"/>
                </a:lnTo>
                <a:close/>
              </a:path>
              <a:path w="269240" h="271780">
                <a:moveTo>
                  <a:pt x="150355" y="158191"/>
                </a:moveTo>
                <a:lnTo>
                  <a:pt x="147869" y="160439"/>
                </a:lnTo>
                <a:lnTo>
                  <a:pt x="147636" y="162240"/>
                </a:lnTo>
                <a:lnTo>
                  <a:pt x="153022" y="162597"/>
                </a:lnTo>
                <a:lnTo>
                  <a:pt x="153134" y="161090"/>
                </a:lnTo>
                <a:lnTo>
                  <a:pt x="150355" y="158191"/>
                </a:lnTo>
                <a:close/>
              </a:path>
              <a:path w="269240" h="271780">
                <a:moveTo>
                  <a:pt x="153134" y="161090"/>
                </a:moveTo>
                <a:lnTo>
                  <a:pt x="153050" y="162365"/>
                </a:lnTo>
                <a:lnTo>
                  <a:pt x="153106" y="161886"/>
                </a:lnTo>
                <a:lnTo>
                  <a:pt x="153134" y="161090"/>
                </a:lnTo>
                <a:close/>
              </a:path>
              <a:path w="269240" h="271780">
                <a:moveTo>
                  <a:pt x="147847" y="160459"/>
                </a:moveTo>
                <a:lnTo>
                  <a:pt x="145999" y="162131"/>
                </a:lnTo>
                <a:lnTo>
                  <a:pt x="147636" y="162240"/>
                </a:lnTo>
                <a:lnTo>
                  <a:pt x="147847" y="160459"/>
                </a:lnTo>
                <a:close/>
              </a:path>
              <a:path w="269240" h="271780">
                <a:moveTo>
                  <a:pt x="142675" y="156219"/>
                </a:moveTo>
                <a:lnTo>
                  <a:pt x="142303" y="161886"/>
                </a:lnTo>
                <a:lnTo>
                  <a:pt x="145999" y="162131"/>
                </a:lnTo>
                <a:lnTo>
                  <a:pt x="147847" y="160459"/>
                </a:lnTo>
                <a:lnTo>
                  <a:pt x="148272" y="156883"/>
                </a:lnTo>
                <a:lnTo>
                  <a:pt x="142675" y="156219"/>
                </a:lnTo>
                <a:close/>
              </a:path>
              <a:path w="269240" h="271780">
                <a:moveTo>
                  <a:pt x="153221" y="159768"/>
                </a:moveTo>
                <a:lnTo>
                  <a:pt x="153193" y="161152"/>
                </a:lnTo>
                <a:lnTo>
                  <a:pt x="153297" y="160273"/>
                </a:lnTo>
                <a:lnTo>
                  <a:pt x="153221" y="159768"/>
                </a:lnTo>
                <a:close/>
              </a:path>
              <a:path w="269240" h="271780">
                <a:moveTo>
                  <a:pt x="149352" y="157012"/>
                </a:moveTo>
                <a:lnTo>
                  <a:pt x="150355" y="158191"/>
                </a:lnTo>
                <a:lnTo>
                  <a:pt x="153134" y="161090"/>
                </a:lnTo>
                <a:lnTo>
                  <a:pt x="153199" y="159740"/>
                </a:lnTo>
                <a:lnTo>
                  <a:pt x="151231" y="157238"/>
                </a:lnTo>
                <a:lnTo>
                  <a:pt x="149352" y="157012"/>
                </a:lnTo>
                <a:close/>
              </a:path>
              <a:path w="269240" h="271780">
                <a:moveTo>
                  <a:pt x="148272" y="156883"/>
                </a:moveTo>
                <a:lnTo>
                  <a:pt x="147847" y="160459"/>
                </a:lnTo>
                <a:lnTo>
                  <a:pt x="150355" y="158191"/>
                </a:lnTo>
                <a:lnTo>
                  <a:pt x="149352" y="157012"/>
                </a:lnTo>
                <a:lnTo>
                  <a:pt x="148272" y="156883"/>
                </a:lnTo>
                <a:close/>
              </a:path>
              <a:path w="269240" h="271780">
                <a:moveTo>
                  <a:pt x="147891" y="76746"/>
                </a:moveTo>
                <a:lnTo>
                  <a:pt x="143105" y="149670"/>
                </a:lnTo>
                <a:lnTo>
                  <a:pt x="149352" y="157012"/>
                </a:lnTo>
                <a:lnTo>
                  <a:pt x="151231" y="157238"/>
                </a:lnTo>
                <a:lnTo>
                  <a:pt x="153221" y="159768"/>
                </a:lnTo>
                <a:lnTo>
                  <a:pt x="158648" y="77444"/>
                </a:lnTo>
                <a:lnTo>
                  <a:pt x="147891" y="76746"/>
                </a:lnTo>
                <a:close/>
              </a:path>
              <a:path w="269240" h="271780">
                <a:moveTo>
                  <a:pt x="79222" y="148691"/>
                </a:moveTo>
                <a:lnTo>
                  <a:pt x="76542" y="150799"/>
                </a:lnTo>
                <a:lnTo>
                  <a:pt x="75844" y="156705"/>
                </a:lnTo>
                <a:lnTo>
                  <a:pt x="77952" y="159384"/>
                </a:lnTo>
                <a:lnTo>
                  <a:pt x="80911" y="159740"/>
                </a:lnTo>
                <a:lnTo>
                  <a:pt x="82181" y="149047"/>
                </a:lnTo>
                <a:lnTo>
                  <a:pt x="79222" y="148691"/>
                </a:lnTo>
                <a:close/>
              </a:path>
              <a:path w="269240" h="271780">
                <a:moveTo>
                  <a:pt x="143105" y="149670"/>
                </a:moveTo>
                <a:lnTo>
                  <a:pt x="142675" y="156219"/>
                </a:lnTo>
                <a:lnTo>
                  <a:pt x="149352" y="157012"/>
                </a:lnTo>
                <a:lnTo>
                  <a:pt x="143105" y="149670"/>
                </a:lnTo>
                <a:close/>
              </a:path>
              <a:path w="269240" h="271780">
                <a:moveTo>
                  <a:pt x="86499" y="62649"/>
                </a:moveTo>
                <a:lnTo>
                  <a:pt x="76593" y="66878"/>
                </a:lnTo>
                <a:lnTo>
                  <a:pt x="77279" y="68452"/>
                </a:lnTo>
                <a:lnTo>
                  <a:pt x="79319" y="72800"/>
                </a:lnTo>
                <a:lnTo>
                  <a:pt x="101899" y="112551"/>
                </a:lnTo>
                <a:lnTo>
                  <a:pt x="126680" y="146973"/>
                </a:lnTo>
                <a:lnTo>
                  <a:pt x="142675" y="156219"/>
                </a:lnTo>
                <a:lnTo>
                  <a:pt x="143105" y="149670"/>
                </a:lnTo>
                <a:lnTo>
                  <a:pt x="135083" y="140242"/>
                </a:lnTo>
                <a:lnTo>
                  <a:pt x="121958" y="122901"/>
                </a:lnTo>
                <a:lnTo>
                  <a:pt x="96748" y="83273"/>
                </a:lnTo>
                <a:lnTo>
                  <a:pt x="86499" y="62687"/>
                </a:lnTo>
                <a:close/>
              </a:path>
              <a:path w="269240" h="271780">
                <a:moveTo>
                  <a:pt x="150660" y="71526"/>
                </a:moveTo>
                <a:lnTo>
                  <a:pt x="148094" y="73774"/>
                </a:lnTo>
                <a:lnTo>
                  <a:pt x="147891" y="76746"/>
                </a:lnTo>
                <a:lnTo>
                  <a:pt x="158648" y="77444"/>
                </a:lnTo>
                <a:lnTo>
                  <a:pt x="158838" y="74485"/>
                </a:lnTo>
                <a:lnTo>
                  <a:pt x="156591" y="71920"/>
                </a:lnTo>
                <a:lnTo>
                  <a:pt x="150660" y="71526"/>
                </a:lnTo>
                <a:close/>
              </a:path>
              <a:path w="269240" h="271780">
                <a:moveTo>
                  <a:pt x="82156" y="58648"/>
                </a:moveTo>
                <a:lnTo>
                  <a:pt x="76695" y="60985"/>
                </a:lnTo>
                <a:lnTo>
                  <a:pt x="75425" y="64147"/>
                </a:lnTo>
                <a:lnTo>
                  <a:pt x="76593" y="66878"/>
                </a:lnTo>
                <a:lnTo>
                  <a:pt x="86499" y="62649"/>
                </a:lnTo>
                <a:lnTo>
                  <a:pt x="85318" y="59918"/>
                </a:lnTo>
                <a:lnTo>
                  <a:pt x="82156" y="58648"/>
                </a:lnTo>
                <a:close/>
              </a:path>
              <a:path w="269240" h="271780">
                <a:moveTo>
                  <a:pt x="156010" y="10769"/>
                </a:moveTo>
                <a:lnTo>
                  <a:pt x="30480" y="10769"/>
                </a:lnTo>
                <a:lnTo>
                  <a:pt x="42947" y="10858"/>
                </a:lnTo>
                <a:lnTo>
                  <a:pt x="57142" y="11172"/>
                </a:lnTo>
                <a:lnTo>
                  <a:pt x="106316" y="14221"/>
                </a:lnTo>
                <a:lnTo>
                  <a:pt x="157251" y="21970"/>
                </a:lnTo>
                <a:lnTo>
                  <a:pt x="199256" y="36149"/>
                </a:lnTo>
                <a:lnTo>
                  <a:pt x="209435" y="42481"/>
                </a:lnTo>
                <a:lnTo>
                  <a:pt x="215900" y="33858"/>
                </a:lnTo>
                <a:lnTo>
                  <a:pt x="204350" y="26655"/>
                </a:lnTo>
                <a:lnTo>
                  <a:pt x="190820" y="20596"/>
                </a:lnTo>
                <a:lnTo>
                  <a:pt x="175752" y="15570"/>
                </a:lnTo>
                <a:lnTo>
                  <a:pt x="159588" y="11468"/>
                </a:lnTo>
                <a:lnTo>
                  <a:pt x="156010" y="10769"/>
                </a:lnTo>
                <a:close/>
              </a:path>
              <a:path w="269240" h="271780">
                <a:moveTo>
                  <a:pt x="215900" y="33858"/>
                </a:moveTo>
                <a:lnTo>
                  <a:pt x="209435" y="42481"/>
                </a:lnTo>
                <a:lnTo>
                  <a:pt x="212674" y="38163"/>
                </a:lnTo>
                <a:lnTo>
                  <a:pt x="219968" y="38163"/>
                </a:lnTo>
                <a:lnTo>
                  <a:pt x="215900" y="33858"/>
                </a:lnTo>
                <a:close/>
              </a:path>
              <a:path w="269240" h="271780">
                <a:moveTo>
                  <a:pt x="30480" y="0"/>
                </a:moveTo>
                <a:lnTo>
                  <a:pt x="22745" y="0"/>
                </a:lnTo>
                <a:lnTo>
                  <a:pt x="16421" y="101"/>
                </a:lnTo>
                <a:lnTo>
                  <a:pt x="5168" y="419"/>
                </a:lnTo>
                <a:lnTo>
                  <a:pt x="5600" y="11163"/>
                </a:lnTo>
                <a:lnTo>
                  <a:pt x="10821" y="10996"/>
                </a:lnTo>
                <a:lnTo>
                  <a:pt x="10769" y="5791"/>
                </a:lnTo>
                <a:lnTo>
                  <a:pt x="126867" y="5791"/>
                </a:lnTo>
                <a:lnTo>
                  <a:pt x="73226" y="1028"/>
                </a:lnTo>
                <a:lnTo>
                  <a:pt x="43096" y="88"/>
                </a:lnTo>
                <a:lnTo>
                  <a:pt x="30480" y="0"/>
                </a:lnTo>
                <a:close/>
              </a:path>
              <a:path w="269240" h="271780">
                <a:moveTo>
                  <a:pt x="10821" y="10996"/>
                </a:moveTo>
                <a:lnTo>
                  <a:pt x="5600" y="11163"/>
                </a:lnTo>
                <a:lnTo>
                  <a:pt x="10824" y="11163"/>
                </a:lnTo>
                <a:lnTo>
                  <a:pt x="10821" y="10996"/>
                </a:lnTo>
                <a:close/>
              </a:path>
              <a:path w="269240" h="271780">
                <a:moveTo>
                  <a:pt x="126867" y="5791"/>
                </a:moveTo>
                <a:lnTo>
                  <a:pt x="10769" y="5791"/>
                </a:lnTo>
                <a:lnTo>
                  <a:pt x="10821" y="10996"/>
                </a:lnTo>
                <a:lnTo>
                  <a:pt x="22834" y="10769"/>
                </a:lnTo>
                <a:lnTo>
                  <a:pt x="156010" y="10769"/>
                </a:lnTo>
                <a:lnTo>
                  <a:pt x="142543" y="8139"/>
                </a:lnTo>
                <a:lnTo>
                  <a:pt x="126867" y="5791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25261" y="3816700"/>
            <a:ext cx="230504" cy="273685"/>
          </a:xfrm>
          <a:custGeom>
            <a:avLst/>
            <a:gdLst/>
            <a:ahLst/>
            <a:cxnLst/>
            <a:rect l="l" t="t" r="r" b="b"/>
            <a:pathLst>
              <a:path w="230504" h="273685">
                <a:moveTo>
                  <a:pt x="60045" y="266280"/>
                </a:moveTo>
                <a:lnTo>
                  <a:pt x="59397" y="268655"/>
                </a:lnTo>
                <a:lnTo>
                  <a:pt x="60477" y="271183"/>
                </a:lnTo>
                <a:lnTo>
                  <a:pt x="64795" y="273557"/>
                </a:lnTo>
                <a:lnTo>
                  <a:pt x="67500" y="273138"/>
                </a:lnTo>
                <a:lnTo>
                  <a:pt x="69176" y="271322"/>
                </a:lnTo>
                <a:lnTo>
                  <a:pt x="65258" y="267670"/>
                </a:lnTo>
                <a:lnTo>
                  <a:pt x="60045" y="266280"/>
                </a:lnTo>
                <a:close/>
              </a:path>
              <a:path w="230504" h="273685">
                <a:moveTo>
                  <a:pt x="65265" y="267670"/>
                </a:moveTo>
                <a:lnTo>
                  <a:pt x="69176" y="271322"/>
                </a:lnTo>
                <a:lnTo>
                  <a:pt x="71296" y="269049"/>
                </a:lnTo>
                <a:lnTo>
                  <a:pt x="70446" y="269049"/>
                </a:lnTo>
                <a:lnTo>
                  <a:pt x="65265" y="267670"/>
                </a:lnTo>
                <a:close/>
              </a:path>
              <a:path w="230504" h="273685">
                <a:moveTo>
                  <a:pt x="75974" y="248259"/>
                </a:moveTo>
                <a:lnTo>
                  <a:pt x="61315" y="263982"/>
                </a:lnTo>
                <a:lnTo>
                  <a:pt x="65265" y="267670"/>
                </a:lnTo>
                <a:lnTo>
                  <a:pt x="70446" y="269049"/>
                </a:lnTo>
                <a:lnTo>
                  <a:pt x="75974" y="248259"/>
                </a:lnTo>
                <a:close/>
              </a:path>
              <a:path w="230504" h="273685">
                <a:moveTo>
                  <a:pt x="220256" y="93497"/>
                </a:moveTo>
                <a:lnTo>
                  <a:pt x="75974" y="248259"/>
                </a:lnTo>
                <a:lnTo>
                  <a:pt x="70446" y="269049"/>
                </a:lnTo>
                <a:lnTo>
                  <a:pt x="71296" y="269049"/>
                </a:lnTo>
                <a:lnTo>
                  <a:pt x="226544" y="102565"/>
                </a:lnTo>
                <a:lnTo>
                  <a:pt x="224205" y="102565"/>
                </a:lnTo>
                <a:lnTo>
                  <a:pt x="224205" y="97179"/>
                </a:lnTo>
                <a:lnTo>
                  <a:pt x="220256" y="93497"/>
                </a:lnTo>
                <a:close/>
              </a:path>
              <a:path w="230504" h="273685">
                <a:moveTo>
                  <a:pt x="93167" y="141693"/>
                </a:moveTo>
                <a:lnTo>
                  <a:pt x="60045" y="266280"/>
                </a:lnTo>
                <a:lnTo>
                  <a:pt x="65265" y="267670"/>
                </a:lnTo>
                <a:lnTo>
                  <a:pt x="61315" y="263982"/>
                </a:lnTo>
                <a:lnTo>
                  <a:pt x="75974" y="248259"/>
                </a:lnTo>
                <a:lnTo>
                  <a:pt x="102504" y="148462"/>
                </a:lnTo>
                <a:lnTo>
                  <a:pt x="98361" y="148462"/>
                </a:lnTo>
                <a:lnTo>
                  <a:pt x="98361" y="143076"/>
                </a:lnTo>
                <a:lnTo>
                  <a:pt x="93167" y="141693"/>
                </a:lnTo>
                <a:close/>
              </a:path>
              <a:path w="230504" h="273685">
                <a:moveTo>
                  <a:pt x="876" y="140563"/>
                </a:moveTo>
                <a:lnTo>
                  <a:pt x="0" y="142227"/>
                </a:lnTo>
                <a:lnTo>
                  <a:pt x="50" y="144246"/>
                </a:lnTo>
                <a:lnTo>
                  <a:pt x="1993" y="147472"/>
                </a:lnTo>
                <a:lnTo>
                  <a:pt x="3759" y="148462"/>
                </a:lnTo>
                <a:lnTo>
                  <a:pt x="5638" y="148462"/>
                </a:lnTo>
                <a:lnTo>
                  <a:pt x="5629" y="143076"/>
                </a:lnTo>
                <a:lnTo>
                  <a:pt x="876" y="140563"/>
                </a:lnTo>
                <a:close/>
              </a:path>
              <a:path w="230504" h="273685">
                <a:moveTo>
                  <a:pt x="5638" y="143081"/>
                </a:moveTo>
                <a:lnTo>
                  <a:pt x="5638" y="148462"/>
                </a:lnTo>
                <a:lnTo>
                  <a:pt x="91367" y="148462"/>
                </a:lnTo>
                <a:lnTo>
                  <a:pt x="92130" y="145592"/>
                </a:lnTo>
                <a:lnTo>
                  <a:pt x="10388" y="145592"/>
                </a:lnTo>
                <a:lnTo>
                  <a:pt x="5638" y="143081"/>
                </a:lnTo>
                <a:close/>
              </a:path>
              <a:path w="230504" h="273685">
                <a:moveTo>
                  <a:pt x="98361" y="143078"/>
                </a:moveTo>
                <a:lnTo>
                  <a:pt x="98361" y="148462"/>
                </a:lnTo>
                <a:lnTo>
                  <a:pt x="102504" y="148462"/>
                </a:lnTo>
                <a:lnTo>
                  <a:pt x="103568" y="144462"/>
                </a:lnTo>
                <a:lnTo>
                  <a:pt x="98361" y="143078"/>
                </a:lnTo>
                <a:close/>
              </a:path>
              <a:path w="230504" h="273685">
                <a:moveTo>
                  <a:pt x="14568" y="137693"/>
                </a:moveTo>
                <a:lnTo>
                  <a:pt x="5638" y="137693"/>
                </a:lnTo>
                <a:lnTo>
                  <a:pt x="5638" y="143081"/>
                </a:lnTo>
                <a:lnTo>
                  <a:pt x="10388" y="145592"/>
                </a:lnTo>
                <a:lnTo>
                  <a:pt x="14568" y="137693"/>
                </a:lnTo>
                <a:close/>
              </a:path>
              <a:path w="230504" h="273685">
                <a:moveTo>
                  <a:pt x="98361" y="137693"/>
                </a:moveTo>
                <a:lnTo>
                  <a:pt x="14568" y="137693"/>
                </a:lnTo>
                <a:lnTo>
                  <a:pt x="10388" y="145592"/>
                </a:lnTo>
                <a:lnTo>
                  <a:pt x="92130" y="145592"/>
                </a:lnTo>
                <a:lnTo>
                  <a:pt x="93167" y="141693"/>
                </a:lnTo>
                <a:lnTo>
                  <a:pt x="98361" y="141693"/>
                </a:lnTo>
                <a:lnTo>
                  <a:pt x="98361" y="137693"/>
                </a:lnTo>
                <a:close/>
              </a:path>
              <a:path w="230504" h="273685">
                <a:moveTo>
                  <a:pt x="100037" y="137693"/>
                </a:moveTo>
                <a:lnTo>
                  <a:pt x="98361" y="137693"/>
                </a:lnTo>
                <a:lnTo>
                  <a:pt x="98380" y="143081"/>
                </a:lnTo>
                <a:lnTo>
                  <a:pt x="103568" y="144462"/>
                </a:lnTo>
                <a:lnTo>
                  <a:pt x="103924" y="143081"/>
                </a:lnTo>
                <a:lnTo>
                  <a:pt x="103865" y="142227"/>
                </a:lnTo>
                <a:lnTo>
                  <a:pt x="103644" y="141122"/>
                </a:lnTo>
                <a:lnTo>
                  <a:pt x="101612" y="138468"/>
                </a:lnTo>
                <a:lnTo>
                  <a:pt x="100037" y="137693"/>
                </a:lnTo>
                <a:close/>
              </a:path>
              <a:path w="230504" h="273685">
                <a:moveTo>
                  <a:pt x="73723" y="2870"/>
                </a:moveTo>
                <a:lnTo>
                  <a:pt x="876" y="140563"/>
                </a:lnTo>
                <a:lnTo>
                  <a:pt x="5638" y="143078"/>
                </a:lnTo>
                <a:lnTo>
                  <a:pt x="5638" y="137693"/>
                </a:lnTo>
                <a:lnTo>
                  <a:pt x="14568" y="137693"/>
                </a:lnTo>
                <a:lnTo>
                  <a:pt x="81729" y="10769"/>
                </a:lnTo>
                <a:lnTo>
                  <a:pt x="78485" y="10769"/>
                </a:lnTo>
                <a:lnTo>
                  <a:pt x="78485" y="5384"/>
                </a:lnTo>
                <a:lnTo>
                  <a:pt x="73723" y="2870"/>
                </a:lnTo>
                <a:close/>
              </a:path>
              <a:path w="230504" h="273685">
                <a:moveTo>
                  <a:pt x="98361" y="141693"/>
                </a:moveTo>
                <a:lnTo>
                  <a:pt x="93167" y="141693"/>
                </a:lnTo>
                <a:lnTo>
                  <a:pt x="98361" y="143076"/>
                </a:lnTo>
                <a:lnTo>
                  <a:pt x="98361" y="141693"/>
                </a:lnTo>
                <a:close/>
              </a:path>
              <a:path w="230504" h="273685">
                <a:moveTo>
                  <a:pt x="124853" y="97180"/>
                </a:moveTo>
                <a:lnTo>
                  <a:pt x="124853" y="102565"/>
                </a:lnTo>
                <a:lnTo>
                  <a:pt x="211814" y="102552"/>
                </a:lnTo>
                <a:lnTo>
                  <a:pt x="213708" y="100520"/>
                </a:lnTo>
                <a:lnTo>
                  <a:pt x="129070" y="100520"/>
                </a:lnTo>
                <a:lnTo>
                  <a:pt x="124853" y="97180"/>
                </a:lnTo>
                <a:close/>
              </a:path>
              <a:path w="230504" h="273685">
                <a:moveTo>
                  <a:pt x="224205" y="97180"/>
                </a:moveTo>
                <a:lnTo>
                  <a:pt x="224205" y="102565"/>
                </a:lnTo>
                <a:lnTo>
                  <a:pt x="226555" y="102552"/>
                </a:lnTo>
                <a:lnTo>
                  <a:pt x="228142" y="100850"/>
                </a:lnTo>
                <a:lnTo>
                  <a:pt x="224205" y="97180"/>
                </a:lnTo>
                <a:close/>
              </a:path>
              <a:path w="230504" h="273685">
                <a:moveTo>
                  <a:pt x="120637" y="93840"/>
                </a:moveTo>
                <a:lnTo>
                  <a:pt x="119354" y="95453"/>
                </a:lnTo>
                <a:lnTo>
                  <a:pt x="119113" y="97662"/>
                </a:lnTo>
                <a:lnTo>
                  <a:pt x="120903" y="101384"/>
                </a:lnTo>
                <a:lnTo>
                  <a:pt x="122796" y="102552"/>
                </a:lnTo>
                <a:lnTo>
                  <a:pt x="124853" y="102552"/>
                </a:lnTo>
                <a:lnTo>
                  <a:pt x="124853" y="97179"/>
                </a:lnTo>
                <a:lnTo>
                  <a:pt x="120637" y="93840"/>
                </a:lnTo>
                <a:close/>
              </a:path>
              <a:path w="230504" h="273685">
                <a:moveTo>
                  <a:pt x="226339" y="91795"/>
                </a:moveTo>
                <a:lnTo>
                  <a:pt x="224205" y="91795"/>
                </a:lnTo>
                <a:lnTo>
                  <a:pt x="224206" y="97180"/>
                </a:lnTo>
                <a:lnTo>
                  <a:pt x="228142" y="100850"/>
                </a:lnTo>
                <a:lnTo>
                  <a:pt x="229603" y="99288"/>
                </a:lnTo>
                <a:lnTo>
                  <a:pt x="229996" y="97002"/>
                </a:lnTo>
                <a:lnTo>
                  <a:pt x="228282" y="93065"/>
                </a:lnTo>
                <a:lnTo>
                  <a:pt x="226339" y="91795"/>
                </a:lnTo>
                <a:close/>
              </a:path>
              <a:path w="230504" h="273685">
                <a:moveTo>
                  <a:pt x="135996" y="91795"/>
                </a:moveTo>
                <a:lnTo>
                  <a:pt x="124853" y="91795"/>
                </a:lnTo>
                <a:lnTo>
                  <a:pt x="124853" y="97180"/>
                </a:lnTo>
                <a:lnTo>
                  <a:pt x="129070" y="100520"/>
                </a:lnTo>
                <a:lnTo>
                  <a:pt x="135996" y="91795"/>
                </a:lnTo>
                <a:close/>
              </a:path>
              <a:path w="230504" h="273685">
                <a:moveTo>
                  <a:pt x="224205" y="91795"/>
                </a:moveTo>
                <a:lnTo>
                  <a:pt x="135996" y="91795"/>
                </a:lnTo>
                <a:lnTo>
                  <a:pt x="129070" y="100520"/>
                </a:lnTo>
                <a:lnTo>
                  <a:pt x="213708" y="100520"/>
                </a:lnTo>
                <a:lnTo>
                  <a:pt x="220256" y="93497"/>
                </a:lnTo>
                <a:lnTo>
                  <a:pt x="224205" y="93497"/>
                </a:lnTo>
                <a:lnTo>
                  <a:pt x="224205" y="91795"/>
                </a:lnTo>
                <a:close/>
              </a:path>
              <a:path w="230504" h="273685">
                <a:moveTo>
                  <a:pt x="193497" y="2031"/>
                </a:moveTo>
                <a:lnTo>
                  <a:pt x="120637" y="93840"/>
                </a:lnTo>
                <a:lnTo>
                  <a:pt x="124853" y="97180"/>
                </a:lnTo>
                <a:lnTo>
                  <a:pt x="124853" y="91795"/>
                </a:lnTo>
                <a:lnTo>
                  <a:pt x="135996" y="91795"/>
                </a:lnTo>
                <a:lnTo>
                  <a:pt x="200316" y="10769"/>
                </a:lnTo>
                <a:lnTo>
                  <a:pt x="197713" y="10769"/>
                </a:lnTo>
                <a:lnTo>
                  <a:pt x="197713" y="5384"/>
                </a:lnTo>
                <a:lnTo>
                  <a:pt x="193497" y="2031"/>
                </a:lnTo>
                <a:close/>
              </a:path>
              <a:path w="230504" h="273685">
                <a:moveTo>
                  <a:pt x="224205" y="93497"/>
                </a:moveTo>
                <a:lnTo>
                  <a:pt x="220256" y="93497"/>
                </a:lnTo>
                <a:lnTo>
                  <a:pt x="224205" y="97179"/>
                </a:lnTo>
                <a:lnTo>
                  <a:pt x="224205" y="93497"/>
                </a:lnTo>
                <a:close/>
              </a:path>
              <a:path w="230504" h="273685">
                <a:moveTo>
                  <a:pt x="78485" y="5384"/>
                </a:moveTo>
                <a:lnTo>
                  <a:pt x="78485" y="10769"/>
                </a:lnTo>
                <a:lnTo>
                  <a:pt x="81729" y="10769"/>
                </a:lnTo>
                <a:lnTo>
                  <a:pt x="83248" y="7899"/>
                </a:lnTo>
                <a:lnTo>
                  <a:pt x="78485" y="5384"/>
                </a:lnTo>
                <a:close/>
              </a:path>
              <a:path w="230504" h="273685">
                <a:moveTo>
                  <a:pt x="197713" y="0"/>
                </a:moveTo>
                <a:lnTo>
                  <a:pt x="78485" y="0"/>
                </a:lnTo>
                <a:lnTo>
                  <a:pt x="78485" y="5384"/>
                </a:lnTo>
                <a:lnTo>
                  <a:pt x="83248" y="7899"/>
                </a:lnTo>
                <a:lnTo>
                  <a:pt x="81729" y="10769"/>
                </a:lnTo>
                <a:lnTo>
                  <a:pt x="186562" y="10769"/>
                </a:lnTo>
                <a:lnTo>
                  <a:pt x="193497" y="2031"/>
                </a:lnTo>
                <a:lnTo>
                  <a:pt x="197713" y="2031"/>
                </a:lnTo>
                <a:lnTo>
                  <a:pt x="197713" y="0"/>
                </a:lnTo>
                <a:close/>
              </a:path>
              <a:path w="230504" h="273685">
                <a:moveTo>
                  <a:pt x="197713" y="5384"/>
                </a:moveTo>
                <a:lnTo>
                  <a:pt x="197713" y="10769"/>
                </a:lnTo>
                <a:lnTo>
                  <a:pt x="200316" y="10769"/>
                </a:lnTo>
                <a:lnTo>
                  <a:pt x="201929" y="8737"/>
                </a:lnTo>
                <a:lnTo>
                  <a:pt x="197713" y="5384"/>
                </a:lnTo>
                <a:close/>
              </a:path>
              <a:path w="230504" h="273685">
                <a:moveTo>
                  <a:pt x="199770" y="0"/>
                </a:moveTo>
                <a:lnTo>
                  <a:pt x="197713" y="0"/>
                </a:lnTo>
                <a:lnTo>
                  <a:pt x="197713" y="5384"/>
                </a:lnTo>
                <a:lnTo>
                  <a:pt x="201929" y="8737"/>
                </a:lnTo>
                <a:lnTo>
                  <a:pt x="203212" y="7111"/>
                </a:lnTo>
                <a:lnTo>
                  <a:pt x="203453" y="4902"/>
                </a:lnTo>
                <a:lnTo>
                  <a:pt x="201663" y="1181"/>
                </a:lnTo>
                <a:lnTo>
                  <a:pt x="199770" y="0"/>
                </a:lnTo>
                <a:close/>
              </a:path>
              <a:path w="230504" h="273685">
                <a:moveTo>
                  <a:pt x="78485" y="0"/>
                </a:moveTo>
                <a:lnTo>
                  <a:pt x="76492" y="0"/>
                </a:lnTo>
                <a:lnTo>
                  <a:pt x="74675" y="1104"/>
                </a:lnTo>
                <a:lnTo>
                  <a:pt x="73723" y="2870"/>
                </a:lnTo>
                <a:lnTo>
                  <a:pt x="78485" y="5384"/>
                </a:lnTo>
                <a:lnTo>
                  <a:pt x="78485" y="0"/>
                </a:lnTo>
                <a:close/>
              </a:path>
              <a:path w="230504" h="273685">
                <a:moveTo>
                  <a:pt x="197713" y="2031"/>
                </a:moveTo>
                <a:lnTo>
                  <a:pt x="193497" y="2031"/>
                </a:lnTo>
                <a:lnTo>
                  <a:pt x="197713" y="5384"/>
                </a:lnTo>
                <a:lnTo>
                  <a:pt x="197713" y="2031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51184" y="3816704"/>
            <a:ext cx="277495" cy="277495"/>
          </a:xfrm>
          <a:custGeom>
            <a:avLst/>
            <a:gdLst/>
            <a:ahLst/>
            <a:cxnLst/>
            <a:rect l="l" t="t" r="r" b="b"/>
            <a:pathLst>
              <a:path w="277494" h="277495">
                <a:moveTo>
                  <a:pt x="138506" y="0"/>
                </a:moveTo>
                <a:lnTo>
                  <a:pt x="94728" y="7059"/>
                </a:lnTo>
                <a:lnTo>
                  <a:pt x="56707" y="26719"/>
                </a:lnTo>
                <a:lnTo>
                  <a:pt x="26724" y="56696"/>
                </a:lnTo>
                <a:lnTo>
                  <a:pt x="7061" y="94710"/>
                </a:lnTo>
                <a:lnTo>
                  <a:pt x="0" y="138480"/>
                </a:lnTo>
                <a:lnTo>
                  <a:pt x="7061" y="182261"/>
                </a:lnTo>
                <a:lnTo>
                  <a:pt x="26724" y="220280"/>
                </a:lnTo>
                <a:lnTo>
                  <a:pt x="56707" y="250257"/>
                </a:lnTo>
                <a:lnTo>
                  <a:pt x="94728" y="269915"/>
                </a:lnTo>
                <a:lnTo>
                  <a:pt x="138506" y="276974"/>
                </a:lnTo>
                <a:lnTo>
                  <a:pt x="138506" y="266217"/>
                </a:lnTo>
                <a:lnTo>
                  <a:pt x="88784" y="256179"/>
                </a:lnTo>
                <a:lnTo>
                  <a:pt x="48182" y="228804"/>
                </a:lnTo>
                <a:lnTo>
                  <a:pt x="20807" y="188202"/>
                </a:lnTo>
                <a:lnTo>
                  <a:pt x="10769" y="138480"/>
                </a:lnTo>
                <a:lnTo>
                  <a:pt x="20807" y="88766"/>
                </a:lnTo>
                <a:lnTo>
                  <a:pt x="48182" y="48167"/>
                </a:lnTo>
                <a:lnTo>
                  <a:pt x="88784" y="20794"/>
                </a:lnTo>
                <a:lnTo>
                  <a:pt x="138506" y="10756"/>
                </a:lnTo>
                <a:lnTo>
                  <a:pt x="138506" y="0"/>
                </a:lnTo>
                <a:close/>
              </a:path>
              <a:path w="277494" h="277495">
                <a:moveTo>
                  <a:pt x="138506" y="0"/>
                </a:moveTo>
                <a:lnTo>
                  <a:pt x="138506" y="10756"/>
                </a:lnTo>
                <a:lnTo>
                  <a:pt x="188218" y="20794"/>
                </a:lnTo>
                <a:lnTo>
                  <a:pt x="228812" y="48167"/>
                </a:lnTo>
                <a:lnTo>
                  <a:pt x="256181" y="88766"/>
                </a:lnTo>
                <a:lnTo>
                  <a:pt x="266217" y="138480"/>
                </a:lnTo>
                <a:lnTo>
                  <a:pt x="256181" y="188202"/>
                </a:lnTo>
                <a:lnTo>
                  <a:pt x="228812" y="228804"/>
                </a:lnTo>
                <a:lnTo>
                  <a:pt x="188218" y="256179"/>
                </a:lnTo>
                <a:lnTo>
                  <a:pt x="138506" y="266217"/>
                </a:lnTo>
                <a:lnTo>
                  <a:pt x="138506" y="276974"/>
                </a:lnTo>
                <a:lnTo>
                  <a:pt x="182277" y="269915"/>
                </a:lnTo>
                <a:lnTo>
                  <a:pt x="220295" y="250257"/>
                </a:lnTo>
                <a:lnTo>
                  <a:pt x="250276" y="220280"/>
                </a:lnTo>
                <a:lnTo>
                  <a:pt x="269938" y="182261"/>
                </a:lnTo>
                <a:lnTo>
                  <a:pt x="276999" y="138480"/>
                </a:lnTo>
                <a:lnTo>
                  <a:pt x="269938" y="94710"/>
                </a:lnTo>
                <a:lnTo>
                  <a:pt x="250276" y="56696"/>
                </a:lnTo>
                <a:lnTo>
                  <a:pt x="220295" y="26719"/>
                </a:lnTo>
                <a:lnTo>
                  <a:pt x="182277" y="7059"/>
                </a:lnTo>
                <a:lnTo>
                  <a:pt x="138506" y="0"/>
                </a:lnTo>
                <a:close/>
              </a:path>
              <a:path w="277494" h="277495">
                <a:moveTo>
                  <a:pt x="137782" y="212102"/>
                </a:moveTo>
                <a:lnTo>
                  <a:pt x="134810" y="212102"/>
                </a:lnTo>
                <a:lnTo>
                  <a:pt x="132397" y="214515"/>
                </a:lnTo>
                <a:lnTo>
                  <a:pt x="132397" y="220459"/>
                </a:lnTo>
                <a:lnTo>
                  <a:pt x="134810" y="222885"/>
                </a:lnTo>
                <a:lnTo>
                  <a:pt x="137782" y="222885"/>
                </a:lnTo>
                <a:lnTo>
                  <a:pt x="137782" y="212102"/>
                </a:lnTo>
                <a:close/>
              </a:path>
              <a:path w="277494" h="277495">
                <a:moveTo>
                  <a:pt x="220484" y="133807"/>
                </a:moveTo>
                <a:lnTo>
                  <a:pt x="214528" y="133807"/>
                </a:lnTo>
                <a:lnTo>
                  <a:pt x="212128" y="136207"/>
                </a:lnTo>
                <a:lnTo>
                  <a:pt x="212128" y="139192"/>
                </a:lnTo>
                <a:lnTo>
                  <a:pt x="206298" y="167536"/>
                </a:lnTo>
                <a:lnTo>
                  <a:pt x="190385" y="190715"/>
                </a:lnTo>
                <a:lnTo>
                  <a:pt x="166758" y="206361"/>
                </a:lnTo>
                <a:lnTo>
                  <a:pt x="137782" y="212102"/>
                </a:lnTo>
                <a:lnTo>
                  <a:pt x="137782" y="222885"/>
                </a:lnTo>
                <a:lnTo>
                  <a:pt x="170865" y="216319"/>
                </a:lnTo>
                <a:lnTo>
                  <a:pt x="197921" y="198402"/>
                </a:lnTo>
                <a:lnTo>
                  <a:pt x="216183" y="171803"/>
                </a:lnTo>
                <a:lnTo>
                  <a:pt x="222884" y="139192"/>
                </a:lnTo>
                <a:lnTo>
                  <a:pt x="222884" y="136207"/>
                </a:lnTo>
                <a:lnTo>
                  <a:pt x="220484" y="133807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8760" y="3833100"/>
            <a:ext cx="269240" cy="241300"/>
          </a:xfrm>
          <a:custGeom>
            <a:avLst/>
            <a:gdLst/>
            <a:ahLst/>
            <a:cxnLst/>
            <a:rect l="l" t="t" r="r" b="b"/>
            <a:pathLst>
              <a:path w="269240" h="241300">
                <a:moveTo>
                  <a:pt x="70307" y="183527"/>
                </a:moveTo>
                <a:lnTo>
                  <a:pt x="70307" y="194297"/>
                </a:lnTo>
                <a:lnTo>
                  <a:pt x="86197" y="196168"/>
                </a:lnTo>
                <a:lnTo>
                  <a:pt x="101492" y="201169"/>
                </a:lnTo>
                <a:lnTo>
                  <a:pt x="116577" y="208382"/>
                </a:lnTo>
                <a:lnTo>
                  <a:pt x="147255" y="225504"/>
                </a:lnTo>
                <a:lnTo>
                  <a:pt x="163415" y="233224"/>
                </a:lnTo>
                <a:lnTo>
                  <a:pt x="180507" y="238784"/>
                </a:lnTo>
                <a:lnTo>
                  <a:pt x="198716" y="240919"/>
                </a:lnTo>
                <a:lnTo>
                  <a:pt x="198716" y="230149"/>
                </a:lnTo>
                <a:lnTo>
                  <a:pt x="182826" y="228276"/>
                </a:lnTo>
                <a:lnTo>
                  <a:pt x="167532" y="223272"/>
                </a:lnTo>
                <a:lnTo>
                  <a:pt x="152446" y="216058"/>
                </a:lnTo>
                <a:lnTo>
                  <a:pt x="137732" y="207860"/>
                </a:lnTo>
                <a:lnTo>
                  <a:pt x="121768" y="198936"/>
                </a:lnTo>
                <a:lnTo>
                  <a:pt x="105608" y="191217"/>
                </a:lnTo>
                <a:lnTo>
                  <a:pt x="88516" y="185660"/>
                </a:lnTo>
                <a:lnTo>
                  <a:pt x="70307" y="183527"/>
                </a:lnTo>
                <a:close/>
              </a:path>
              <a:path w="269240" h="241300">
                <a:moveTo>
                  <a:pt x="259757" y="207866"/>
                </a:moveTo>
                <a:lnTo>
                  <a:pt x="220791" y="226721"/>
                </a:lnTo>
                <a:lnTo>
                  <a:pt x="198716" y="230149"/>
                </a:lnTo>
                <a:lnTo>
                  <a:pt x="198716" y="240919"/>
                </a:lnTo>
                <a:lnTo>
                  <a:pt x="245198" y="228727"/>
                </a:lnTo>
                <a:lnTo>
                  <a:pt x="266052" y="216585"/>
                </a:lnTo>
                <a:lnTo>
                  <a:pt x="259757" y="207866"/>
                </a:lnTo>
                <a:close/>
              </a:path>
              <a:path w="269240" h="241300">
                <a:moveTo>
                  <a:pt x="2946" y="207860"/>
                </a:moveTo>
                <a:lnTo>
                  <a:pt x="546" y="209613"/>
                </a:lnTo>
                <a:lnTo>
                  <a:pt x="0" y="212979"/>
                </a:lnTo>
                <a:lnTo>
                  <a:pt x="3492" y="217792"/>
                </a:lnTo>
                <a:lnTo>
                  <a:pt x="6870" y="218325"/>
                </a:lnTo>
                <a:lnTo>
                  <a:pt x="9270" y="216585"/>
                </a:lnTo>
                <a:lnTo>
                  <a:pt x="2946" y="207860"/>
                </a:lnTo>
                <a:close/>
              </a:path>
              <a:path w="269240" h="241300">
                <a:moveTo>
                  <a:pt x="70307" y="183527"/>
                </a:moveTo>
                <a:lnTo>
                  <a:pt x="23825" y="195719"/>
                </a:lnTo>
                <a:lnTo>
                  <a:pt x="2946" y="207860"/>
                </a:lnTo>
                <a:lnTo>
                  <a:pt x="9270" y="216585"/>
                </a:lnTo>
                <a:lnTo>
                  <a:pt x="10566" y="215671"/>
                </a:lnTo>
                <a:lnTo>
                  <a:pt x="12776" y="214198"/>
                </a:lnTo>
                <a:lnTo>
                  <a:pt x="48237" y="197719"/>
                </a:lnTo>
                <a:lnTo>
                  <a:pt x="70307" y="194297"/>
                </a:lnTo>
                <a:lnTo>
                  <a:pt x="70307" y="183527"/>
                </a:lnTo>
                <a:close/>
              </a:path>
              <a:path w="269240" h="241300">
                <a:moveTo>
                  <a:pt x="262166" y="206108"/>
                </a:moveTo>
                <a:lnTo>
                  <a:pt x="259757" y="207866"/>
                </a:lnTo>
                <a:lnTo>
                  <a:pt x="266077" y="216585"/>
                </a:lnTo>
                <a:lnTo>
                  <a:pt x="268490" y="214833"/>
                </a:lnTo>
                <a:lnTo>
                  <a:pt x="269024" y="211455"/>
                </a:lnTo>
                <a:lnTo>
                  <a:pt x="265531" y="206641"/>
                </a:lnTo>
                <a:lnTo>
                  <a:pt x="262166" y="206108"/>
                </a:lnTo>
                <a:close/>
              </a:path>
              <a:path w="269240" h="241300">
                <a:moveTo>
                  <a:pt x="70307" y="93230"/>
                </a:moveTo>
                <a:lnTo>
                  <a:pt x="70307" y="104000"/>
                </a:lnTo>
                <a:lnTo>
                  <a:pt x="86265" y="105760"/>
                </a:lnTo>
                <a:lnTo>
                  <a:pt x="101609" y="110458"/>
                </a:lnTo>
                <a:lnTo>
                  <a:pt x="116720" y="117223"/>
                </a:lnTo>
                <a:lnTo>
                  <a:pt x="147397" y="133248"/>
                </a:lnTo>
                <a:lnTo>
                  <a:pt x="163533" y="140465"/>
                </a:lnTo>
                <a:lnTo>
                  <a:pt x="180575" y="145657"/>
                </a:lnTo>
                <a:lnTo>
                  <a:pt x="198716" y="147650"/>
                </a:lnTo>
                <a:lnTo>
                  <a:pt x="198716" y="136880"/>
                </a:lnTo>
                <a:lnTo>
                  <a:pt x="182760" y="135120"/>
                </a:lnTo>
                <a:lnTo>
                  <a:pt x="167420" y="130421"/>
                </a:lnTo>
                <a:lnTo>
                  <a:pt x="152314" y="123652"/>
                </a:lnTo>
                <a:lnTo>
                  <a:pt x="121636" y="107627"/>
                </a:lnTo>
                <a:lnTo>
                  <a:pt x="105497" y="100414"/>
                </a:lnTo>
                <a:lnTo>
                  <a:pt x="88450" y="95222"/>
                </a:lnTo>
                <a:lnTo>
                  <a:pt x="70307" y="93230"/>
                </a:lnTo>
                <a:close/>
              </a:path>
              <a:path w="269240" h="241300">
                <a:moveTo>
                  <a:pt x="259892" y="115989"/>
                </a:moveTo>
                <a:lnTo>
                  <a:pt x="220883" y="133657"/>
                </a:lnTo>
                <a:lnTo>
                  <a:pt x="198716" y="136880"/>
                </a:lnTo>
                <a:lnTo>
                  <a:pt x="198716" y="147650"/>
                </a:lnTo>
                <a:lnTo>
                  <a:pt x="245071" y="136245"/>
                </a:lnTo>
                <a:lnTo>
                  <a:pt x="265938" y="124904"/>
                </a:lnTo>
                <a:lnTo>
                  <a:pt x="259892" y="115989"/>
                </a:lnTo>
                <a:close/>
              </a:path>
              <a:path w="269240" h="241300">
                <a:moveTo>
                  <a:pt x="3086" y="115989"/>
                </a:moveTo>
                <a:lnTo>
                  <a:pt x="622" y="117652"/>
                </a:lnTo>
                <a:lnTo>
                  <a:pt x="203" y="119862"/>
                </a:lnTo>
                <a:lnTo>
                  <a:pt x="99" y="121170"/>
                </a:lnTo>
                <a:lnTo>
                  <a:pt x="3327" y="125920"/>
                </a:lnTo>
                <a:lnTo>
                  <a:pt x="6667" y="126568"/>
                </a:lnTo>
                <a:lnTo>
                  <a:pt x="9131" y="124891"/>
                </a:lnTo>
                <a:lnTo>
                  <a:pt x="3086" y="115989"/>
                </a:lnTo>
                <a:close/>
              </a:path>
              <a:path w="269240" h="241300">
                <a:moveTo>
                  <a:pt x="70307" y="93230"/>
                </a:moveTo>
                <a:lnTo>
                  <a:pt x="23952" y="104622"/>
                </a:lnTo>
                <a:lnTo>
                  <a:pt x="3086" y="115989"/>
                </a:lnTo>
                <a:lnTo>
                  <a:pt x="9131" y="124891"/>
                </a:lnTo>
                <a:lnTo>
                  <a:pt x="9651" y="124536"/>
                </a:lnTo>
                <a:lnTo>
                  <a:pt x="9994" y="124333"/>
                </a:lnTo>
                <a:lnTo>
                  <a:pt x="48147" y="107224"/>
                </a:lnTo>
                <a:lnTo>
                  <a:pt x="70307" y="104000"/>
                </a:lnTo>
                <a:lnTo>
                  <a:pt x="70307" y="93230"/>
                </a:lnTo>
                <a:close/>
              </a:path>
              <a:path w="269240" h="241300">
                <a:moveTo>
                  <a:pt x="262356" y="114312"/>
                </a:moveTo>
                <a:lnTo>
                  <a:pt x="259892" y="115989"/>
                </a:lnTo>
                <a:lnTo>
                  <a:pt x="265938" y="124891"/>
                </a:lnTo>
                <a:lnTo>
                  <a:pt x="268401" y="123215"/>
                </a:lnTo>
                <a:lnTo>
                  <a:pt x="268939" y="120434"/>
                </a:lnTo>
                <a:lnTo>
                  <a:pt x="268945" y="119710"/>
                </a:lnTo>
                <a:lnTo>
                  <a:pt x="265696" y="114960"/>
                </a:lnTo>
                <a:lnTo>
                  <a:pt x="262356" y="114312"/>
                </a:lnTo>
                <a:close/>
              </a:path>
              <a:path w="269240" h="241300">
                <a:moveTo>
                  <a:pt x="70307" y="0"/>
                </a:moveTo>
                <a:lnTo>
                  <a:pt x="70307" y="10756"/>
                </a:lnTo>
                <a:lnTo>
                  <a:pt x="86197" y="12629"/>
                </a:lnTo>
                <a:lnTo>
                  <a:pt x="101492" y="17635"/>
                </a:lnTo>
                <a:lnTo>
                  <a:pt x="116577" y="24853"/>
                </a:lnTo>
                <a:lnTo>
                  <a:pt x="147255" y="41974"/>
                </a:lnTo>
                <a:lnTo>
                  <a:pt x="163415" y="49690"/>
                </a:lnTo>
                <a:lnTo>
                  <a:pt x="180507" y="55245"/>
                </a:lnTo>
                <a:lnTo>
                  <a:pt x="198716" y="57378"/>
                </a:lnTo>
                <a:lnTo>
                  <a:pt x="198716" y="46621"/>
                </a:lnTo>
                <a:lnTo>
                  <a:pt x="182826" y="44748"/>
                </a:lnTo>
                <a:lnTo>
                  <a:pt x="167532" y="39743"/>
                </a:lnTo>
                <a:lnTo>
                  <a:pt x="152446" y="32525"/>
                </a:lnTo>
                <a:lnTo>
                  <a:pt x="121768" y="15403"/>
                </a:lnTo>
                <a:lnTo>
                  <a:pt x="105608" y="7688"/>
                </a:lnTo>
                <a:lnTo>
                  <a:pt x="88516" y="2132"/>
                </a:lnTo>
                <a:lnTo>
                  <a:pt x="70307" y="0"/>
                </a:lnTo>
                <a:close/>
              </a:path>
              <a:path w="269240" h="241300">
                <a:moveTo>
                  <a:pt x="259757" y="24339"/>
                </a:moveTo>
                <a:lnTo>
                  <a:pt x="220791" y="43194"/>
                </a:lnTo>
                <a:lnTo>
                  <a:pt x="198716" y="46621"/>
                </a:lnTo>
                <a:lnTo>
                  <a:pt x="198716" y="57378"/>
                </a:lnTo>
                <a:lnTo>
                  <a:pt x="245198" y="45186"/>
                </a:lnTo>
                <a:lnTo>
                  <a:pt x="266077" y="33045"/>
                </a:lnTo>
                <a:lnTo>
                  <a:pt x="259757" y="24339"/>
                </a:lnTo>
                <a:close/>
              </a:path>
              <a:path w="269240" h="241300">
                <a:moveTo>
                  <a:pt x="2946" y="24333"/>
                </a:moveTo>
                <a:lnTo>
                  <a:pt x="546" y="26085"/>
                </a:lnTo>
                <a:lnTo>
                  <a:pt x="0" y="29451"/>
                </a:lnTo>
                <a:lnTo>
                  <a:pt x="3492" y="34264"/>
                </a:lnTo>
                <a:lnTo>
                  <a:pt x="6870" y="34798"/>
                </a:lnTo>
                <a:lnTo>
                  <a:pt x="9270" y="33045"/>
                </a:lnTo>
                <a:lnTo>
                  <a:pt x="2946" y="24333"/>
                </a:lnTo>
                <a:close/>
              </a:path>
              <a:path w="269240" h="241300">
                <a:moveTo>
                  <a:pt x="70307" y="0"/>
                </a:moveTo>
                <a:lnTo>
                  <a:pt x="23825" y="12192"/>
                </a:lnTo>
                <a:lnTo>
                  <a:pt x="2950" y="24339"/>
                </a:lnTo>
                <a:lnTo>
                  <a:pt x="9270" y="33045"/>
                </a:lnTo>
                <a:lnTo>
                  <a:pt x="10121" y="32435"/>
                </a:lnTo>
                <a:lnTo>
                  <a:pt x="12776" y="30670"/>
                </a:lnTo>
                <a:lnTo>
                  <a:pt x="48237" y="14190"/>
                </a:lnTo>
                <a:lnTo>
                  <a:pt x="70307" y="10756"/>
                </a:lnTo>
                <a:lnTo>
                  <a:pt x="70307" y="0"/>
                </a:lnTo>
                <a:close/>
              </a:path>
              <a:path w="269240" h="241300">
                <a:moveTo>
                  <a:pt x="262166" y="22593"/>
                </a:moveTo>
                <a:lnTo>
                  <a:pt x="259753" y="24333"/>
                </a:lnTo>
                <a:lnTo>
                  <a:pt x="266077" y="33045"/>
                </a:lnTo>
                <a:lnTo>
                  <a:pt x="268490" y="31305"/>
                </a:lnTo>
                <a:lnTo>
                  <a:pt x="269024" y="27940"/>
                </a:lnTo>
                <a:lnTo>
                  <a:pt x="265531" y="23126"/>
                </a:lnTo>
                <a:lnTo>
                  <a:pt x="262166" y="22593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50609" y="3811263"/>
            <a:ext cx="287020" cy="287020"/>
          </a:xfrm>
          <a:custGeom>
            <a:avLst/>
            <a:gdLst/>
            <a:ahLst/>
            <a:cxnLst/>
            <a:rect l="l" t="t" r="r" b="b"/>
            <a:pathLst>
              <a:path w="287020" h="287020">
                <a:moveTo>
                  <a:pt x="41998" y="237312"/>
                </a:moveTo>
                <a:lnTo>
                  <a:pt x="39903" y="239420"/>
                </a:lnTo>
                <a:lnTo>
                  <a:pt x="39903" y="242836"/>
                </a:lnTo>
                <a:lnTo>
                  <a:pt x="44107" y="247040"/>
                </a:lnTo>
                <a:lnTo>
                  <a:pt x="47523" y="247040"/>
                </a:lnTo>
                <a:lnTo>
                  <a:pt x="49618" y="244932"/>
                </a:lnTo>
                <a:lnTo>
                  <a:pt x="41998" y="237312"/>
                </a:lnTo>
                <a:close/>
              </a:path>
              <a:path w="287020" h="287020">
                <a:moveTo>
                  <a:pt x="244944" y="237312"/>
                </a:moveTo>
                <a:lnTo>
                  <a:pt x="237324" y="244932"/>
                </a:lnTo>
                <a:lnTo>
                  <a:pt x="239420" y="247040"/>
                </a:lnTo>
                <a:lnTo>
                  <a:pt x="242836" y="247040"/>
                </a:lnTo>
                <a:lnTo>
                  <a:pt x="247040" y="242836"/>
                </a:lnTo>
                <a:lnTo>
                  <a:pt x="247040" y="239420"/>
                </a:lnTo>
                <a:lnTo>
                  <a:pt x="244944" y="237312"/>
                </a:lnTo>
                <a:close/>
              </a:path>
              <a:path w="287020" h="287020">
                <a:moveTo>
                  <a:pt x="56654" y="222669"/>
                </a:moveTo>
                <a:lnTo>
                  <a:pt x="41998" y="237312"/>
                </a:lnTo>
                <a:lnTo>
                  <a:pt x="49618" y="244932"/>
                </a:lnTo>
                <a:lnTo>
                  <a:pt x="64261" y="230276"/>
                </a:lnTo>
                <a:lnTo>
                  <a:pt x="56654" y="222669"/>
                </a:lnTo>
                <a:close/>
              </a:path>
              <a:path w="287020" h="287020">
                <a:moveTo>
                  <a:pt x="230301" y="222669"/>
                </a:moveTo>
                <a:lnTo>
                  <a:pt x="222681" y="230276"/>
                </a:lnTo>
                <a:lnTo>
                  <a:pt x="237324" y="244932"/>
                </a:lnTo>
                <a:lnTo>
                  <a:pt x="244944" y="237312"/>
                </a:lnTo>
                <a:lnTo>
                  <a:pt x="230301" y="222669"/>
                </a:lnTo>
                <a:close/>
              </a:path>
              <a:path w="287020" h="287020">
                <a:moveTo>
                  <a:pt x="62166" y="220573"/>
                </a:moveTo>
                <a:lnTo>
                  <a:pt x="58762" y="220573"/>
                </a:lnTo>
                <a:lnTo>
                  <a:pt x="56654" y="222669"/>
                </a:lnTo>
                <a:lnTo>
                  <a:pt x="64261" y="230276"/>
                </a:lnTo>
                <a:lnTo>
                  <a:pt x="66370" y="228180"/>
                </a:lnTo>
                <a:lnTo>
                  <a:pt x="66370" y="224777"/>
                </a:lnTo>
                <a:lnTo>
                  <a:pt x="62166" y="220573"/>
                </a:lnTo>
                <a:close/>
              </a:path>
              <a:path w="287020" h="287020">
                <a:moveTo>
                  <a:pt x="228193" y="220573"/>
                </a:moveTo>
                <a:lnTo>
                  <a:pt x="224777" y="220573"/>
                </a:lnTo>
                <a:lnTo>
                  <a:pt x="220573" y="224777"/>
                </a:lnTo>
                <a:lnTo>
                  <a:pt x="220573" y="228180"/>
                </a:lnTo>
                <a:lnTo>
                  <a:pt x="222681" y="230276"/>
                </a:lnTo>
                <a:lnTo>
                  <a:pt x="230301" y="222669"/>
                </a:lnTo>
                <a:lnTo>
                  <a:pt x="228193" y="220573"/>
                </a:lnTo>
                <a:close/>
              </a:path>
              <a:path w="287020" h="287020">
                <a:moveTo>
                  <a:pt x="143459" y="59182"/>
                </a:moveTo>
                <a:lnTo>
                  <a:pt x="110645" y="65805"/>
                </a:lnTo>
                <a:lnTo>
                  <a:pt x="83848" y="83867"/>
                </a:lnTo>
                <a:lnTo>
                  <a:pt x="65781" y="110659"/>
                </a:lnTo>
                <a:lnTo>
                  <a:pt x="59156" y="143471"/>
                </a:lnTo>
                <a:lnTo>
                  <a:pt x="65781" y="176278"/>
                </a:lnTo>
                <a:lnTo>
                  <a:pt x="83848" y="203071"/>
                </a:lnTo>
                <a:lnTo>
                  <a:pt x="110645" y="221136"/>
                </a:lnTo>
                <a:lnTo>
                  <a:pt x="143459" y="227761"/>
                </a:lnTo>
                <a:lnTo>
                  <a:pt x="143459" y="216992"/>
                </a:lnTo>
                <a:lnTo>
                  <a:pt x="114830" y="211216"/>
                </a:lnTo>
                <a:lnTo>
                  <a:pt x="91457" y="195462"/>
                </a:lnTo>
                <a:lnTo>
                  <a:pt x="75702" y="172093"/>
                </a:lnTo>
                <a:lnTo>
                  <a:pt x="69926" y="143471"/>
                </a:lnTo>
                <a:lnTo>
                  <a:pt x="75702" y="114853"/>
                </a:lnTo>
                <a:lnTo>
                  <a:pt x="91457" y="91479"/>
                </a:lnTo>
                <a:lnTo>
                  <a:pt x="114830" y="75718"/>
                </a:lnTo>
                <a:lnTo>
                  <a:pt x="143459" y="69938"/>
                </a:lnTo>
                <a:lnTo>
                  <a:pt x="143459" y="59182"/>
                </a:lnTo>
                <a:close/>
              </a:path>
              <a:path w="287020" h="287020">
                <a:moveTo>
                  <a:pt x="143459" y="59182"/>
                </a:moveTo>
                <a:lnTo>
                  <a:pt x="143459" y="69938"/>
                </a:lnTo>
                <a:lnTo>
                  <a:pt x="172075" y="75718"/>
                </a:lnTo>
                <a:lnTo>
                  <a:pt x="195445" y="91479"/>
                </a:lnTo>
                <a:lnTo>
                  <a:pt x="211201" y="114853"/>
                </a:lnTo>
                <a:lnTo>
                  <a:pt x="216979" y="143471"/>
                </a:lnTo>
                <a:lnTo>
                  <a:pt x="211201" y="172093"/>
                </a:lnTo>
                <a:lnTo>
                  <a:pt x="195445" y="195462"/>
                </a:lnTo>
                <a:lnTo>
                  <a:pt x="172075" y="211216"/>
                </a:lnTo>
                <a:lnTo>
                  <a:pt x="143459" y="216992"/>
                </a:lnTo>
                <a:lnTo>
                  <a:pt x="143459" y="227761"/>
                </a:lnTo>
                <a:lnTo>
                  <a:pt x="176263" y="221136"/>
                </a:lnTo>
                <a:lnTo>
                  <a:pt x="203052" y="203071"/>
                </a:lnTo>
                <a:lnTo>
                  <a:pt x="221113" y="176278"/>
                </a:lnTo>
                <a:lnTo>
                  <a:pt x="227736" y="143471"/>
                </a:lnTo>
                <a:lnTo>
                  <a:pt x="221113" y="110659"/>
                </a:lnTo>
                <a:lnTo>
                  <a:pt x="203052" y="83867"/>
                </a:lnTo>
                <a:lnTo>
                  <a:pt x="176263" y="65805"/>
                </a:lnTo>
                <a:lnTo>
                  <a:pt x="143459" y="59182"/>
                </a:lnTo>
                <a:close/>
              </a:path>
              <a:path w="287020" h="287020">
                <a:moveTo>
                  <a:pt x="64261" y="56680"/>
                </a:moveTo>
                <a:lnTo>
                  <a:pt x="56654" y="64300"/>
                </a:lnTo>
                <a:lnTo>
                  <a:pt x="58762" y="66395"/>
                </a:lnTo>
                <a:lnTo>
                  <a:pt x="62166" y="66395"/>
                </a:lnTo>
                <a:lnTo>
                  <a:pt x="66370" y="62191"/>
                </a:lnTo>
                <a:lnTo>
                  <a:pt x="66370" y="58788"/>
                </a:lnTo>
                <a:lnTo>
                  <a:pt x="64261" y="56680"/>
                </a:lnTo>
                <a:close/>
              </a:path>
              <a:path w="287020" h="287020">
                <a:moveTo>
                  <a:pt x="222681" y="56680"/>
                </a:moveTo>
                <a:lnTo>
                  <a:pt x="220573" y="58788"/>
                </a:lnTo>
                <a:lnTo>
                  <a:pt x="220573" y="62191"/>
                </a:lnTo>
                <a:lnTo>
                  <a:pt x="224777" y="66395"/>
                </a:lnTo>
                <a:lnTo>
                  <a:pt x="228193" y="66395"/>
                </a:lnTo>
                <a:lnTo>
                  <a:pt x="230301" y="64300"/>
                </a:lnTo>
                <a:lnTo>
                  <a:pt x="222681" y="56680"/>
                </a:lnTo>
                <a:close/>
              </a:path>
              <a:path w="287020" h="287020">
                <a:moveTo>
                  <a:pt x="49618" y="42037"/>
                </a:moveTo>
                <a:lnTo>
                  <a:pt x="41998" y="49657"/>
                </a:lnTo>
                <a:lnTo>
                  <a:pt x="56654" y="64300"/>
                </a:lnTo>
                <a:lnTo>
                  <a:pt x="64261" y="56680"/>
                </a:lnTo>
                <a:lnTo>
                  <a:pt x="49618" y="42037"/>
                </a:lnTo>
                <a:close/>
              </a:path>
              <a:path w="287020" h="287020">
                <a:moveTo>
                  <a:pt x="237324" y="42037"/>
                </a:moveTo>
                <a:lnTo>
                  <a:pt x="222681" y="56680"/>
                </a:lnTo>
                <a:lnTo>
                  <a:pt x="230301" y="64300"/>
                </a:lnTo>
                <a:lnTo>
                  <a:pt x="244944" y="49657"/>
                </a:lnTo>
                <a:lnTo>
                  <a:pt x="237324" y="42037"/>
                </a:lnTo>
                <a:close/>
              </a:path>
              <a:path w="287020" h="287020">
                <a:moveTo>
                  <a:pt x="47523" y="39941"/>
                </a:moveTo>
                <a:lnTo>
                  <a:pt x="44107" y="39941"/>
                </a:lnTo>
                <a:lnTo>
                  <a:pt x="39903" y="44145"/>
                </a:lnTo>
                <a:lnTo>
                  <a:pt x="39903" y="47548"/>
                </a:lnTo>
                <a:lnTo>
                  <a:pt x="41998" y="49657"/>
                </a:lnTo>
                <a:lnTo>
                  <a:pt x="49618" y="42037"/>
                </a:lnTo>
                <a:lnTo>
                  <a:pt x="47523" y="39941"/>
                </a:lnTo>
                <a:close/>
              </a:path>
              <a:path w="287020" h="287020">
                <a:moveTo>
                  <a:pt x="242836" y="39941"/>
                </a:moveTo>
                <a:lnTo>
                  <a:pt x="239420" y="39941"/>
                </a:lnTo>
                <a:lnTo>
                  <a:pt x="237324" y="42037"/>
                </a:lnTo>
                <a:lnTo>
                  <a:pt x="244944" y="49657"/>
                </a:lnTo>
                <a:lnTo>
                  <a:pt x="247040" y="47548"/>
                </a:lnTo>
                <a:lnTo>
                  <a:pt x="247040" y="44145"/>
                </a:lnTo>
                <a:lnTo>
                  <a:pt x="242836" y="39941"/>
                </a:lnTo>
                <a:close/>
              </a:path>
              <a:path w="287020" h="287020">
                <a:moveTo>
                  <a:pt x="5384" y="138074"/>
                </a:moveTo>
                <a:lnTo>
                  <a:pt x="2400" y="138074"/>
                </a:lnTo>
                <a:lnTo>
                  <a:pt x="0" y="140487"/>
                </a:lnTo>
                <a:lnTo>
                  <a:pt x="0" y="146431"/>
                </a:lnTo>
                <a:lnTo>
                  <a:pt x="2400" y="148844"/>
                </a:lnTo>
                <a:lnTo>
                  <a:pt x="5384" y="148844"/>
                </a:lnTo>
                <a:lnTo>
                  <a:pt x="5384" y="138074"/>
                </a:lnTo>
                <a:close/>
              </a:path>
              <a:path w="287020" h="287020">
                <a:moveTo>
                  <a:pt x="26085" y="138074"/>
                </a:moveTo>
                <a:lnTo>
                  <a:pt x="5384" y="138074"/>
                </a:lnTo>
                <a:lnTo>
                  <a:pt x="5384" y="148844"/>
                </a:lnTo>
                <a:lnTo>
                  <a:pt x="26085" y="148844"/>
                </a:lnTo>
                <a:lnTo>
                  <a:pt x="26085" y="138074"/>
                </a:lnTo>
                <a:close/>
              </a:path>
              <a:path w="287020" h="287020">
                <a:moveTo>
                  <a:pt x="26098" y="138074"/>
                </a:moveTo>
                <a:lnTo>
                  <a:pt x="26085" y="148844"/>
                </a:lnTo>
                <a:lnTo>
                  <a:pt x="26098" y="138074"/>
                </a:lnTo>
                <a:close/>
              </a:path>
              <a:path w="287020" h="287020">
                <a:moveTo>
                  <a:pt x="29070" y="138074"/>
                </a:moveTo>
                <a:lnTo>
                  <a:pt x="26098" y="138074"/>
                </a:lnTo>
                <a:lnTo>
                  <a:pt x="26098" y="148844"/>
                </a:lnTo>
                <a:lnTo>
                  <a:pt x="29070" y="148844"/>
                </a:lnTo>
                <a:lnTo>
                  <a:pt x="31470" y="146431"/>
                </a:lnTo>
                <a:lnTo>
                  <a:pt x="31470" y="140487"/>
                </a:lnTo>
                <a:lnTo>
                  <a:pt x="29070" y="138074"/>
                </a:lnTo>
                <a:close/>
              </a:path>
              <a:path w="287020" h="287020">
                <a:moveTo>
                  <a:pt x="260857" y="138074"/>
                </a:moveTo>
                <a:lnTo>
                  <a:pt x="257873" y="138074"/>
                </a:lnTo>
                <a:lnTo>
                  <a:pt x="255473" y="140487"/>
                </a:lnTo>
                <a:lnTo>
                  <a:pt x="255473" y="146431"/>
                </a:lnTo>
                <a:lnTo>
                  <a:pt x="257873" y="148844"/>
                </a:lnTo>
                <a:lnTo>
                  <a:pt x="260857" y="148844"/>
                </a:lnTo>
                <a:lnTo>
                  <a:pt x="260857" y="138074"/>
                </a:lnTo>
                <a:close/>
              </a:path>
              <a:path w="287020" h="287020">
                <a:moveTo>
                  <a:pt x="281571" y="138074"/>
                </a:moveTo>
                <a:lnTo>
                  <a:pt x="260857" y="138074"/>
                </a:lnTo>
                <a:lnTo>
                  <a:pt x="260857" y="148844"/>
                </a:lnTo>
                <a:lnTo>
                  <a:pt x="281571" y="148844"/>
                </a:lnTo>
                <a:lnTo>
                  <a:pt x="281571" y="138074"/>
                </a:lnTo>
                <a:close/>
              </a:path>
              <a:path w="287020" h="287020">
                <a:moveTo>
                  <a:pt x="284543" y="138074"/>
                </a:moveTo>
                <a:lnTo>
                  <a:pt x="281571" y="138074"/>
                </a:lnTo>
                <a:lnTo>
                  <a:pt x="281571" y="148844"/>
                </a:lnTo>
                <a:lnTo>
                  <a:pt x="284543" y="148844"/>
                </a:lnTo>
                <a:lnTo>
                  <a:pt x="286943" y="146431"/>
                </a:lnTo>
                <a:lnTo>
                  <a:pt x="286943" y="140487"/>
                </a:lnTo>
                <a:lnTo>
                  <a:pt x="284543" y="138074"/>
                </a:lnTo>
                <a:close/>
              </a:path>
              <a:path w="287020" h="287020">
                <a:moveTo>
                  <a:pt x="146430" y="0"/>
                </a:moveTo>
                <a:lnTo>
                  <a:pt x="140487" y="0"/>
                </a:lnTo>
                <a:lnTo>
                  <a:pt x="138074" y="2413"/>
                </a:lnTo>
                <a:lnTo>
                  <a:pt x="138074" y="29070"/>
                </a:lnTo>
                <a:lnTo>
                  <a:pt x="140487" y="31483"/>
                </a:lnTo>
                <a:lnTo>
                  <a:pt x="146430" y="31483"/>
                </a:lnTo>
                <a:lnTo>
                  <a:pt x="148843" y="29070"/>
                </a:lnTo>
                <a:lnTo>
                  <a:pt x="148856" y="26098"/>
                </a:lnTo>
                <a:lnTo>
                  <a:pt x="148843" y="5384"/>
                </a:lnTo>
                <a:lnTo>
                  <a:pt x="148843" y="2413"/>
                </a:lnTo>
                <a:lnTo>
                  <a:pt x="146430" y="0"/>
                </a:lnTo>
                <a:close/>
              </a:path>
              <a:path w="287020" h="287020">
                <a:moveTo>
                  <a:pt x="148831" y="281559"/>
                </a:moveTo>
                <a:lnTo>
                  <a:pt x="138074" y="281559"/>
                </a:lnTo>
                <a:lnTo>
                  <a:pt x="138074" y="284543"/>
                </a:lnTo>
                <a:lnTo>
                  <a:pt x="140474" y="286943"/>
                </a:lnTo>
                <a:lnTo>
                  <a:pt x="146430" y="286943"/>
                </a:lnTo>
                <a:lnTo>
                  <a:pt x="148831" y="284543"/>
                </a:lnTo>
                <a:lnTo>
                  <a:pt x="148831" y="281559"/>
                </a:lnTo>
                <a:close/>
              </a:path>
              <a:path w="287020" h="287020">
                <a:moveTo>
                  <a:pt x="146430" y="255943"/>
                </a:moveTo>
                <a:lnTo>
                  <a:pt x="140474" y="255943"/>
                </a:lnTo>
                <a:lnTo>
                  <a:pt x="138074" y="258356"/>
                </a:lnTo>
                <a:lnTo>
                  <a:pt x="138061" y="281571"/>
                </a:lnTo>
                <a:lnTo>
                  <a:pt x="148831" y="281559"/>
                </a:lnTo>
                <a:lnTo>
                  <a:pt x="148831" y="258356"/>
                </a:lnTo>
                <a:lnTo>
                  <a:pt x="146430" y="255943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98888" y="3817575"/>
            <a:ext cx="269240" cy="270510"/>
          </a:xfrm>
          <a:custGeom>
            <a:avLst/>
            <a:gdLst/>
            <a:ahLst/>
            <a:cxnLst/>
            <a:rect l="l" t="t" r="r" b="b"/>
            <a:pathLst>
              <a:path w="269239" h="270510">
                <a:moveTo>
                  <a:pt x="266280" y="260350"/>
                </a:moveTo>
                <a:lnTo>
                  <a:pt x="263029" y="265430"/>
                </a:lnTo>
                <a:lnTo>
                  <a:pt x="259952" y="269036"/>
                </a:lnTo>
                <a:lnTo>
                  <a:pt x="259803" y="269240"/>
                </a:lnTo>
                <a:lnTo>
                  <a:pt x="262166" y="270510"/>
                </a:lnTo>
                <a:lnTo>
                  <a:pt x="265544" y="270510"/>
                </a:lnTo>
                <a:lnTo>
                  <a:pt x="269125" y="265430"/>
                </a:lnTo>
                <a:lnTo>
                  <a:pt x="268655" y="262890"/>
                </a:lnTo>
                <a:lnTo>
                  <a:pt x="266280" y="260350"/>
                </a:lnTo>
                <a:close/>
              </a:path>
              <a:path w="269239" h="270510">
                <a:moveTo>
                  <a:pt x="144479" y="167349"/>
                </a:moveTo>
                <a:lnTo>
                  <a:pt x="179597" y="201930"/>
                </a:lnTo>
                <a:lnTo>
                  <a:pt x="217817" y="236220"/>
                </a:lnTo>
                <a:lnTo>
                  <a:pt x="226439" y="242570"/>
                </a:lnTo>
                <a:lnTo>
                  <a:pt x="234391" y="248920"/>
                </a:lnTo>
                <a:lnTo>
                  <a:pt x="241524" y="255270"/>
                </a:lnTo>
                <a:lnTo>
                  <a:pt x="247688" y="260350"/>
                </a:lnTo>
                <a:lnTo>
                  <a:pt x="254469" y="265430"/>
                </a:lnTo>
                <a:lnTo>
                  <a:pt x="259778" y="269240"/>
                </a:lnTo>
                <a:lnTo>
                  <a:pt x="259952" y="269036"/>
                </a:lnTo>
                <a:lnTo>
                  <a:pt x="266280" y="260350"/>
                </a:lnTo>
                <a:lnTo>
                  <a:pt x="261061" y="256540"/>
                </a:lnTo>
                <a:lnTo>
                  <a:pt x="254355" y="251460"/>
                </a:lnTo>
                <a:lnTo>
                  <a:pt x="248238" y="246380"/>
                </a:lnTo>
                <a:lnTo>
                  <a:pt x="241165" y="241300"/>
                </a:lnTo>
                <a:lnTo>
                  <a:pt x="233279" y="234950"/>
                </a:lnTo>
                <a:lnTo>
                  <a:pt x="224726" y="227330"/>
                </a:lnTo>
                <a:lnTo>
                  <a:pt x="206230" y="212090"/>
                </a:lnTo>
                <a:lnTo>
                  <a:pt x="186893" y="194310"/>
                </a:lnTo>
                <a:lnTo>
                  <a:pt x="167880" y="176530"/>
                </a:lnTo>
                <a:lnTo>
                  <a:pt x="159701" y="167640"/>
                </a:lnTo>
                <a:lnTo>
                  <a:pt x="147002" y="167640"/>
                </a:lnTo>
                <a:lnTo>
                  <a:pt x="144479" y="167349"/>
                </a:lnTo>
                <a:close/>
              </a:path>
              <a:path w="269239" h="270510">
                <a:moveTo>
                  <a:pt x="266280" y="260350"/>
                </a:moveTo>
                <a:lnTo>
                  <a:pt x="259952" y="269036"/>
                </a:lnTo>
                <a:lnTo>
                  <a:pt x="263029" y="265430"/>
                </a:lnTo>
                <a:lnTo>
                  <a:pt x="266280" y="260350"/>
                </a:lnTo>
                <a:close/>
              </a:path>
              <a:path w="269239" h="270510">
                <a:moveTo>
                  <a:pt x="180606" y="262890"/>
                </a:moveTo>
                <a:lnTo>
                  <a:pt x="159071" y="262890"/>
                </a:lnTo>
                <a:lnTo>
                  <a:pt x="166293" y="264160"/>
                </a:lnTo>
                <a:lnTo>
                  <a:pt x="177990" y="264160"/>
                </a:lnTo>
                <a:lnTo>
                  <a:pt x="180606" y="262890"/>
                </a:lnTo>
                <a:close/>
              </a:path>
              <a:path w="269239" h="270510">
                <a:moveTo>
                  <a:pt x="54775" y="209550"/>
                </a:moveTo>
                <a:lnTo>
                  <a:pt x="87818" y="246380"/>
                </a:lnTo>
                <a:lnTo>
                  <a:pt x="131546" y="260350"/>
                </a:lnTo>
                <a:lnTo>
                  <a:pt x="141512" y="261620"/>
                </a:lnTo>
                <a:lnTo>
                  <a:pt x="150749" y="262890"/>
                </a:lnTo>
                <a:lnTo>
                  <a:pt x="180695" y="262890"/>
                </a:lnTo>
                <a:lnTo>
                  <a:pt x="179870" y="252730"/>
                </a:lnTo>
                <a:lnTo>
                  <a:pt x="159669" y="252730"/>
                </a:lnTo>
                <a:lnTo>
                  <a:pt x="151745" y="251460"/>
                </a:lnTo>
                <a:lnTo>
                  <a:pt x="142955" y="251460"/>
                </a:lnTo>
                <a:lnTo>
                  <a:pt x="133477" y="248920"/>
                </a:lnTo>
                <a:lnTo>
                  <a:pt x="113164" y="245110"/>
                </a:lnTo>
                <a:lnTo>
                  <a:pt x="92382" y="236220"/>
                </a:lnTo>
                <a:lnTo>
                  <a:pt x="72472" y="224790"/>
                </a:lnTo>
                <a:lnTo>
                  <a:pt x="54775" y="209550"/>
                </a:lnTo>
                <a:close/>
              </a:path>
              <a:path w="269239" h="270510">
                <a:moveTo>
                  <a:pt x="182829" y="252730"/>
                </a:moveTo>
                <a:lnTo>
                  <a:pt x="179870" y="252730"/>
                </a:lnTo>
                <a:lnTo>
                  <a:pt x="180695" y="262890"/>
                </a:lnTo>
                <a:lnTo>
                  <a:pt x="183654" y="262890"/>
                </a:lnTo>
                <a:lnTo>
                  <a:pt x="185877" y="260350"/>
                </a:lnTo>
                <a:lnTo>
                  <a:pt x="185420" y="255270"/>
                </a:lnTo>
                <a:lnTo>
                  <a:pt x="182829" y="252730"/>
                </a:lnTo>
                <a:close/>
              </a:path>
              <a:path w="269239" h="270510">
                <a:moveTo>
                  <a:pt x="5156" y="0"/>
                </a:moveTo>
                <a:lnTo>
                  <a:pt x="2273" y="0"/>
                </a:lnTo>
                <a:lnTo>
                  <a:pt x="0" y="2540"/>
                </a:lnTo>
                <a:lnTo>
                  <a:pt x="1391" y="43180"/>
                </a:lnTo>
                <a:lnTo>
                  <a:pt x="5715" y="90170"/>
                </a:lnTo>
                <a:lnTo>
                  <a:pt x="14880" y="143510"/>
                </a:lnTo>
                <a:lnTo>
                  <a:pt x="30887" y="191770"/>
                </a:lnTo>
                <a:lnTo>
                  <a:pt x="46672" y="215900"/>
                </a:lnTo>
                <a:lnTo>
                  <a:pt x="54775" y="209550"/>
                </a:lnTo>
                <a:lnTo>
                  <a:pt x="47282" y="199390"/>
                </a:lnTo>
                <a:lnTo>
                  <a:pt x="40627" y="186690"/>
                </a:lnTo>
                <a:lnTo>
                  <a:pt x="25357" y="140970"/>
                </a:lnTo>
                <a:lnTo>
                  <a:pt x="16383" y="88900"/>
                </a:lnTo>
                <a:lnTo>
                  <a:pt x="12136" y="43180"/>
                </a:lnTo>
                <a:lnTo>
                  <a:pt x="10833" y="11430"/>
                </a:lnTo>
                <a:lnTo>
                  <a:pt x="5600" y="11430"/>
                </a:lnTo>
                <a:lnTo>
                  <a:pt x="5384" y="5080"/>
                </a:lnTo>
                <a:lnTo>
                  <a:pt x="5156" y="0"/>
                </a:lnTo>
                <a:close/>
              </a:path>
              <a:path w="269239" h="270510">
                <a:moveTo>
                  <a:pt x="246189" y="186690"/>
                </a:moveTo>
                <a:lnTo>
                  <a:pt x="245846" y="189230"/>
                </a:lnTo>
                <a:lnTo>
                  <a:pt x="247954" y="191770"/>
                </a:lnTo>
                <a:lnTo>
                  <a:pt x="253860" y="193040"/>
                </a:lnTo>
                <a:lnTo>
                  <a:pt x="256540" y="190500"/>
                </a:lnTo>
                <a:lnTo>
                  <a:pt x="256882" y="187960"/>
                </a:lnTo>
                <a:lnTo>
                  <a:pt x="246189" y="186690"/>
                </a:lnTo>
                <a:close/>
              </a:path>
              <a:path w="269239" h="270510">
                <a:moveTo>
                  <a:pt x="220622" y="38100"/>
                </a:moveTo>
                <a:lnTo>
                  <a:pt x="212674" y="38100"/>
                </a:lnTo>
                <a:lnTo>
                  <a:pt x="209448" y="41910"/>
                </a:lnTo>
                <a:lnTo>
                  <a:pt x="224834" y="58420"/>
                </a:lnTo>
                <a:lnTo>
                  <a:pt x="235585" y="80010"/>
                </a:lnTo>
                <a:lnTo>
                  <a:pt x="246176" y="127000"/>
                </a:lnTo>
                <a:lnTo>
                  <a:pt x="247466" y="164814"/>
                </a:lnTo>
                <a:lnTo>
                  <a:pt x="247370" y="168910"/>
                </a:lnTo>
                <a:lnTo>
                  <a:pt x="247218" y="172720"/>
                </a:lnTo>
                <a:lnTo>
                  <a:pt x="246875" y="179070"/>
                </a:lnTo>
                <a:lnTo>
                  <a:pt x="246401" y="184150"/>
                </a:lnTo>
                <a:lnTo>
                  <a:pt x="246189" y="186690"/>
                </a:lnTo>
                <a:lnTo>
                  <a:pt x="256882" y="187960"/>
                </a:lnTo>
                <a:lnTo>
                  <a:pt x="257365" y="182880"/>
                </a:lnTo>
                <a:lnTo>
                  <a:pt x="257619" y="179070"/>
                </a:lnTo>
                <a:lnTo>
                  <a:pt x="257924" y="175260"/>
                </a:lnTo>
                <a:lnTo>
                  <a:pt x="258127" y="168910"/>
                </a:lnTo>
                <a:lnTo>
                  <a:pt x="258227" y="164814"/>
                </a:lnTo>
                <a:lnTo>
                  <a:pt x="258189" y="147320"/>
                </a:lnTo>
                <a:lnTo>
                  <a:pt x="253038" y="101600"/>
                </a:lnTo>
                <a:lnTo>
                  <a:pt x="233608" y="52070"/>
                </a:lnTo>
                <a:lnTo>
                  <a:pt x="220622" y="38100"/>
                </a:lnTo>
                <a:close/>
              </a:path>
              <a:path w="269239" h="270510">
                <a:moveTo>
                  <a:pt x="144046" y="167299"/>
                </a:moveTo>
                <a:lnTo>
                  <a:pt x="144348" y="167640"/>
                </a:lnTo>
                <a:lnTo>
                  <a:pt x="144752" y="167640"/>
                </a:lnTo>
                <a:lnTo>
                  <a:pt x="144479" y="167349"/>
                </a:lnTo>
                <a:lnTo>
                  <a:pt x="144046" y="167299"/>
                </a:lnTo>
                <a:close/>
              </a:path>
              <a:path w="269239" h="270510">
                <a:moveTo>
                  <a:pt x="145913" y="161717"/>
                </a:moveTo>
                <a:lnTo>
                  <a:pt x="142367" y="165100"/>
                </a:lnTo>
                <a:lnTo>
                  <a:pt x="144479" y="167349"/>
                </a:lnTo>
                <a:lnTo>
                  <a:pt x="147002" y="167640"/>
                </a:lnTo>
                <a:lnTo>
                  <a:pt x="147637" y="161921"/>
                </a:lnTo>
                <a:lnTo>
                  <a:pt x="145913" y="161717"/>
                </a:lnTo>
                <a:close/>
              </a:path>
              <a:path w="269239" h="270510">
                <a:moveTo>
                  <a:pt x="147637" y="161921"/>
                </a:moveTo>
                <a:lnTo>
                  <a:pt x="147002" y="167640"/>
                </a:lnTo>
                <a:lnTo>
                  <a:pt x="149961" y="167640"/>
                </a:lnTo>
                <a:lnTo>
                  <a:pt x="152641" y="165100"/>
                </a:lnTo>
                <a:lnTo>
                  <a:pt x="152991" y="162554"/>
                </a:lnTo>
                <a:lnTo>
                  <a:pt x="147637" y="161921"/>
                </a:lnTo>
                <a:close/>
              </a:path>
              <a:path w="269239" h="270510">
                <a:moveTo>
                  <a:pt x="152991" y="162554"/>
                </a:moveTo>
                <a:lnTo>
                  <a:pt x="152641" y="165100"/>
                </a:lnTo>
                <a:lnTo>
                  <a:pt x="149961" y="167640"/>
                </a:lnTo>
                <a:lnTo>
                  <a:pt x="150279" y="167640"/>
                </a:lnTo>
                <a:lnTo>
                  <a:pt x="152844" y="165100"/>
                </a:lnTo>
                <a:lnTo>
                  <a:pt x="152991" y="162554"/>
                </a:lnTo>
                <a:close/>
              </a:path>
              <a:path w="269239" h="270510">
                <a:moveTo>
                  <a:pt x="153255" y="160632"/>
                </a:moveTo>
                <a:lnTo>
                  <a:pt x="153106" y="161717"/>
                </a:lnTo>
                <a:lnTo>
                  <a:pt x="152844" y="165100"/>
                </a:lnTo>
                <a:lnTo>
                  <a:pt x="150279" y="167640"/>
                </a:lnTo>
                <a:lnTo>
                  <a:pt x="159701" y="167640"/>
                </a:lnTo>
                <a:lnTo>
                  <a:pt x="153255" y="160632"/>
                </a:lnTo>
                <a:close/>
              </a:path>
              <a:path w="269239" h="270510">
                <a:moveTo>
                  <a:pt x="142115" y="164814"/>
                </a:moveTo>
                <a:lnTo>
                  <a:pt x="142100" y="165100"/>
                </a:lnTo>
                <a:lnTo>
                  <a:pt x="144046" y="167299"/>
                </a:lnTo>
                <a:lnTo>
                  <a:pt x="144479" y="167349"/>
                </a:lnTo>
                <a:lnTo>
                  <a:pt x="142115" y="164814"/>
                </a:lnTo>
                <a:close/>
              </a:path>
              <a:path w="269239" h="270510">
                <a:moveTo>
                  <a:pt x="82181" y="148590"/>
                </a:moveTo>
                <a:lnTo>
                  <a:pt x="80911" y="160020"/>
                </a:lnTo>
                <a:lnTo>
                  <a:pt x="144046" y="167299"/>
                </a:lnTo>
                <a:lnTo>
                  <a:pt x="142100" y="165100"/>
                </a:lnTo>
                <a:lnTo>
                  <a:pt x="142115" y="164814"/>
                </a:lnTo>
                <a:lnTo>
                  <a:pt x="132966" y="154445"/>
                </a:lnTo>
                <a:lnTo>
                  <a:pt x="82181" y="148590"/>
                </a:lnTo>
                <a:close/>
              </a:path>
              <a:path w="269239" h="270510">
                <a:moveTo>
                  <a:pt x="142303" y="161290"/>
                </a:moveTo>
                <a:lnTo>
                  <a:pt x="142115" y="164814"/>
                </a:lnTo>
                <a:lnTo>
                  <a:pt x="142367" y="165100"/>
                </a:lnTo>
                <a:lnTo>
                  <a:pt x="145913" y="161717"/>
                </a:lnTo>
                <a:lnTo>
                  <a:pt x="142303" y="161290"/>
                </a:lnTo>
                <a:close/>
              </a:path>
              <a:path w="269239" h="270510">
                <a:moveTo>
                  <a:pt x="132966" y="154445"/>
                </a:moveTo>
                <a:lnTo>
                  <a:pt x="142115" y="164814"/>
                </a:lnTo>
                <a:lnTo>
                  <a:pt x="142352" y="160537"/>
                </a:lnTo>
                <a:lnTo>
                  <a:pt x="142679" y="155565"/>
                </a:lnTo>
                <a:lnTo>
                  <a:pt x="132966" y="154445"/>
                </a:lnTo>
                <a:close/>
              </a:path>
              <a:path w="269239" h="270510">
                <a:moveTo>
                  <a:pt x="150355" y="157480"/>
                </a:moveTo>
                <a:lnTo>
                  <a:pt x="147867" y="159852"/>
                </a:lnTo>
                <a:lnTo>
                  <a:pt x="147637" y="161921"/>
                </a:lnTo>
                <a:lnTo>
                  <a:pt x="152991" y="162554"/>
                </a:lnTo>
                <a:lnTo>
                  <a:pt x="153090" y="161717"/>
                </a:lnTo>
                <a:lnTo>
                  <a:pt x="153168" y="160537"/>
                </a:lnTo>
                <a:lnTo>
                  <a:pt x="150355" y="157480"/>
                </a:lnTo>
                <a:close/>
              </a:path>
              <a:path w="269239" h="270510">
                <a:moveTo>
                  <a:pt x="153168" y="160537"/>
                </a:moveTo>
                <a:lnTo>
                  <a:pt x="153075" y="161938"/>
                </a:lnTo>
                <a:lnTo>
                  <a:pt x="153165" y="161290"/>
                </a:lnTo>
                <a:lnTo>
                  <a:pt x="153168" y="160537"/>
                </a:lnTo>
                <a:close/>
              </a:path>
              <a:path w="269239" h="270510">
                <a:moveTo>
                  <a:pt x="147867" y="159852"/>
                </a:moveTo>
                <a:lnTo>
                  <a:pt x="145913" y="161717"/>
                </a:lnTo>
                <a:lnTo>
                  <a:pt x="147637" y="161921"/>
                </a:lnTo>
                <a:lnTo>
                  <a:pt x="147867" y="159852"/>
                </a:lnTo>
                <a:close/>
              </a:path>
              <a:path w="269239" h="270510">
                <a:moveTo>
                  <a:pt x="142679" y="155565"/>
                </a:moveTo>
                <a:lnTo>
                  <a:pt x="142303" y="161290"/>
                </a:lnTo>
                <a:lnTo>
                  <a:pt x="145913" y="161717"/>
                </a:lnTo>
                <a:lnTo>
                  <a:pt x="147867" y="159852"/>
                </a:lnTo>
                <a:lnTo>
                  <a:pt x="148272" y="156210"/>
                </a:lnTo>
                <a:lnTo>
                  <a:pt x="142679" y="155565"/>
                </a:lnTo>
                <a:close/>
              </a:path>
              <a:path w="269239" h="270510">
                <a:moveTo>
                  <a:pt x="153212" y="159866"/>
                </a:moveTo>
                <a:lnTo>
                  <a:pt x="153255" y="160632"/>
                </a:lnTo>
                <a:lnTo>
                  <a:pt x="153339" y="160020"/>
                </a:lnTo>
                <a:lnTo>
                  <a:pt x="153212" y="159866"/>
                </a:lnTo>
                <a:close/>
              </a:path>
              <a:path w="269239" h="270510">
                <a:moveTo>
                  <a:pt x="149843" y="156884"/>
                </a:moveTo>
                <a:lnTo>
                  <a:pt x="150355" y="157480"/>
                </a:lnTo>
                <a:lnTo>
                  <a:pt x="153168" y="160537"/>
                </a:lnTo>
                <a:lnTo>
                  <a:pt x="153201" y="159852"/>
                </a:lnTo>
                <a:lnTo>
                  <a:pt x="151231" y="157480"/>
                </a:lnTo>
                <a:lnTo>
                  <a:pt x="149843" y="156884"/>
                </a:lnTo>
                <a:close/>
              </a:path>
              <a:path w="269239" h="270510">
                <a:moveTo>
                  <a:pt x="82181" y="148590"/>
                </a:moveTo>
                <a:lnTo>
                  <a:pt x="79222" y="148590"/>
                </a:lnTo>
                <a:lnTo>
                  <a:pt x="76542" y="151130"/>
                </a:lnTo>
                <a:lnTo>
                  <a:pt x="75844" y="156210"/>
                </a:lnTo>
                <a:lnTo>
                  <a:pt x="77952" y="158750"/>
                </a:lnTo>
                <a:lnTo>
                  <a:pt x="80911" y="160020"/>
                </a:lnTo>
                <a:lnTo>
                  <a:pt x="82181" y="148590"/>
                </a:lnTo>
                <a:close/>
              </a:path>
              <a:path w="269239" h="270510">
                <a:moveTo>
                  <a:pt x="147891" y="76200"/>
                </a:moveTo>
                <a:lnTo>
                  <a:pt x="143107" y="149041"/>
                </a:lnTo>
                <a:lnTo>
                  <a:pt x="149843" y="156884"/>
                </a:lnTo>
                <a:lnTo>
                  <a:pt x="151231" y="157480"/>
                </a:lnTo>
                <a:lnTo>
                  <a:pt x="153212" y="159866"/>
                </a:lnTo>
                <a:lnTo>
                  <a:pt x="158648" y="77470"/>
                </a:lnTo>
                <a:lnTo>
                  <a:pt x="147891" y="76200"/>
                </a:lnTo>
                <a:close/>
              </a:path>
              <a:path w="269239" h="270510">
                <a:moveTo>
                  <a:pt x="148272" y="156210"/>
                </a:moveTo>
                <a:lnTo>
                  <a:pt x="147867" y="159852"/>
                </a:lnTo>
                <a:lnTo>
                  <a:pt x="150355" y="157480"/>
                </a:lnTo>
                <a:lnTo>
                  <a:pt x="149843" y="156884"/>
                </a:lnTo>
                <a:lnTo>
                  <a:pt x="148272" y="156210"/>
                </a:lnTo>
                <a:close/>
              </a:path>
              <a:path w="269239" h="270510">
                <a:moveTo>
                  <a:pt x="143107" y="149041"/>
                </a:moveTo>
                <a:lnTo>
                  <a:pt x="142679" y="155565"/>
                </a:lnTo>
                <a:lnTo>
                  <a:pt x="148272" y="156210"/>
                </a:lnTo>
                <a:lnTo>
                  <a:pt x="149843" y="156884"/>
                </a:lnTo>
                <a:lnTo>
                  <a:pt x="143107" y="149041"/>
                </a:lnTo>
                <a:close/>
              </a:path>
              <a:path w="269239" h="270510">
                <a:moveTo>
                  <a:pt x="86499" y="62230"/>
                </a:moveTo>
                <a:lnTo>
                  <a:pt x="76593" y="66040"/>
                </a:lnTo>
                <a:lnTo>
                  <a:pt x="77279" y="68580"/>
                </a:lnTo>
                <a:lnTo>
                  <a:pt x="87325" y="87630"/>
                </a:lnTo>
                <a:lnTo>
                  <a:pt x="92735" y="97790"/>
                </a:lnTo>
                <a:lnTo>
                  <a:pt x="101899" y="111760"/>
                </a:lnTo>
                <a:lnTo>
                  <a:pt x="113203" y="129540"/>
                </a:lnTo>
                <a:lnTo>
                  <a:pt x="126680" y="147320"/>
                </a:lnTo>
                <a:lnTo>
                  <a:pt x="132966" y="154445"/>
                </a:lnTo>
                <a:lnTo>
                  <a:pt x="142679" y="155565"/>
                </a:lnTo>
                <a:lnTo>
                  <a:pt x="143107" y="149041"/>
                </a:lnTo>
                <a:lnTo>
                  <a:pt x="135085" y="139700"/>
                </a:lnTo>
                <a:lnTo>
                  <a:pt x="121962" y="123190"/>
                </a:lnTo>
                <a:lnTo>
                  <a:pt x="110952" y="106680"/>
                </a:lnTo>
                <a:lnTo>
                  <a:pt x="102019" y="91440"/>
                </a:lnTo>
                <a:lnTo>
                  <a:pt x="96748" y="82550"/>
                </a:lnTo>
                <a:lnTo>
                  <a:pt x="92849" y="76200"/>
                </a:lnTo>
                <a:lnTo>
                  <a:pt x="88988" y="67310"/>
                </a:lnTo>
                <a:lnTo>
                  <a:pt x="86499" y="62230"/>
                </a:lnTo>
                <a:close/>
              </a:path>
              <a:path w="269239" h="270510">
                <a:moveTo>
                  <a:pt x="156591" y="71120"/>
                </a:moveTo>
                <a:lnTo>
                  <a:pt x="150660" y="71120"/>
                </a:lnTo>
                <a:lnTo>
                  <a:pt x="148094" y="73660"/>
                </a:lnTo>
                <a:lnTo>
                  <a:pt x="147891" y="76200"/>
                </a:lnTo>
                <a:lnTo>
                  <a:pt x="158648" y="77470"/>
                </a:lnTo>
                <a:lnTo>
                  <a:pt x="158838" y="73660"/>
                </a:lnTo>
                <a:lnTo>
                  <a:pt x="156591" y="71120"/>
                </a:lnTo>
                <a:close/>
              </a:path>
              <a:path w="269239" h="270510">
                <a:moveTo>
                  <a:pt x="82156" y="58420"/>
                </a:moveTo>
                <a:lnTo>
                  <a:pt x="76695" y="60960"/>
                </a:lnTo>
                <a:lnTo>
                  <a:pt x="75425" y="63500"/>
                </a:lnTo>
                <a:lnTo>
                  <a:pt x="76593" y="66040"/>
                </a:lnTo>
                <a:lnTo>
                  <a:pt x="86499" y="62230"/>
                </a:lnTo>
                <a:lnTo>
                  <a:pt x="85318" y="59690"/>
                </a:lnTo>
                <a:lnTo>
                  <a:pt x="82156" y="58420"/>
                </a:lnTo>
                <a:close/>
              </a:path>
              <a:path w="269239" h="270510">
                <a:moveTo>
                  <a:pt x="125002" y="5080"/>
                </a:moveTo>
                <a:lnTo>
                  <a:pt x="10769" y="5080"/>
                </a:lnTo>
                <a:lnTo>
                  <a:pt x="10807" y="10160"/>
                </a:lnTo>
                <a:lnTo>
                  <a:pt x="42947" y="10160"/>
                </a:lnTo>
                <a:lnTo>
                  <a:pt x="57142" y="11430"/>
                </a:lnTo>
                <a:lnTo>
                  <a:pt x="72687" y="11430"/>
                </a:lnTo>
                <a:lnTo>
                  <a:pt x="106316" y="13970"/>
                </a:lnTo>
                <a:lnTo>
                  <a:pt x="157251" y="21590"/>
                </a:lnTo>
                <a:lnTo>
                  <a:pt x="199262" y="35560"/>
                </a:lnTo>
                <a:lnTo>
                  <a:pt x="209448" y="41910"/>
                </a:lnTo>
                <a:lnTo>
                  <a:pt x="215900" y="33020"/>
                </a:lnTo>
                <a:lnTo>
                  <a:pt x="175752" y="15240"/>
                </a:lnTo>
                <a:lnTo>
                  <a:pt x="142543" y="7620"/>
                </a:lnTo>
                <a:lnTo>
                  <a:pt x="125002" y="5080"/>
                </a:lnTo>
                <a:close/>
              </a:path>
              <a:path w="269239" h="270510">
                <a:moveTo>
                  <a:pt x="215900" y="33020"/>
                </a:moveTo>
                <a:lnTo>
                  <a:pt x="209448" y="41910"/>
                </a:lnTo>
                <a:lnTo>
                  <a:pt x="212674" y="38100"/>
                </a:lnTo>
                <a:lnTo>
                  <a:pt x="220622" y="38100"/>
                </a:lnTo>
                <a:lnTo>
                  <a:pt x="215900" y="33020"/>
                </a:lnTo>
                <a:close/>
              </a:path>
              <a:path w="269239" h="270510">
                <a:moveTo>
                  <a:pt x="57472" y="0"/>
                </a:moveTo>
                <a:lnTo>
                  <a:pt x="5156" y="0"/>
                </a:lnTo>
                <a:lnTo>
                  <a:pt x="5384" y="5080"/>
                </a:lnTo>
                <a:lnTo>
                  <a:pt x="5600" y="11430"/>
                </a:lnTo>
                <a:lnTo>
                  <a:pt x="10134" y="10160"/>
                </a:lnTo>
                <a:lnTo>
                  <a:pt x="10807" y="10160"/>
                </a:lnTo>
                <a:lnTo>
                  <a:pt x="10769" y="5080"/>
                </a:lnTo>
                <a:lnTo>
                  <a:pt x="125002" y="5080"/>
                </a:lnTo>
                <a:lnTo>
                  <a:pt x="107353" y="3810"/>
                </a:lnTo>
                <a:lnTo>
                  <a:pt x="89979" y="1270"/>
                </a:lnTo>
                <a:lnTo>
                  <a:pt x="73226" y="1270"/>
                </a:lnTo>
                <a:lnTo>
                  <a:pt x="57472" y="0"/>
                </a:lnTo>
                <a:close/>
              </a:path>
              <a:path w="269239" h="270510">
                <a:moveTo>
                  <a:pt x="10807" y="10160"/>
                </a:moveTo>
                <a:lnTo>
                  <a:pt x="10134" y="10160"/>
                </a:lnTo>
                <a:lnTo>
                  <a:pt x="5600" y="11430"/>
                </a:lnTo>
                <a:lnTo>
                  <a:pt x="10833" y="11430"/>
                </a:lnTo>
                <a:lnTo>
                  <a:pt x="10807" y="1016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40551" y="3898168"/>
            <a:ext cx="280035" cy="118745"/>
          </a:xfrm>
          <a:custGeom>
            <a:avLst/>
            <a:gdLst/>
            <a:ahLst/>
            <a:cxnLst/>
            <a:rect l="l" t="t" r="r" b="b"/>
            <a:pathLst>
              <a:path w="280034" h="118745">
                <a:moveTo>
                  <a:pt x="60363" y="0"/>
                </a:moveTo>
                <a:lnTo>
                  <a:pt x="39760" y="3663"/>
                </a:lnTo>
                <a:lnTo>
                  <a:pt x="20251" y="14698"/>
                </a:lnTo>
                <a:lnTo>
                  <a:pt x="5708" y="33170"/>
                </a:lnTo>
                <a:lnTo>
                  <a:pt x="0" y="59143"/>
                </a:lnTo>
                <a:lnTo>
                  <a:pt x="5708" y="85122"/>
                </a:lnTo>
                <a:lnTo>
                  <a:pt x="20251" y="103593"/>
                </a:lnTo>
                <a:lnTo>
                  <a:pt x="39760" y="114625"/>
                </a:lnTo>
                <a:lnTo>
                  <a:pt x="60363" y="118287"/>
                </a:lnTo>
                <a:lnTo>
                  <a:pt x="60363" y="107518"/>
                </a:lnTo>
                <a:lnTo>
                  <a:pt x="43166" y="104462"/>
                </a:lnTo>
                <a:lnTo>
                  <a:pt x="27163" y="95337"/>
                </a:lnTo>
                <a:lnTo>
                  <a:pt x="15359" y="80209"/>
                </a:lnTo>
                <a:lnTo>
                  <a:pt x="10756" y="59143"/>
                </a:lnTo>
                <a:lnTo>
                  <a:pt x="15359" y="38071"/>
                </a:lnTo>
                <a:lnTo>
                  <a:pt x="27163" y="22939"/>
                </a:lnTo>
                <a:lnTo>
                  <a:pt x="43166" y="13813"/>
                </a:lnTo>
                <a:lnTo>
                  <a:pt x="60363" y="10756"/>
                </a:lnTo>
                <a:lnTo>
                  <a:pt x="60363" y="0"/>
                </a:lnTo>
                <a:close/>
              </a:path>
              <a:path w="280034" h="118745">
                <a:moveTo>
                  <a:pt x="105473" y="85166"/>
                </a:moveTo>
                <a:lnTo>
                  <a:pt x="96414" y="93668"/>
                </a:lnTo>
                <a:lnTo>
                  <a:pt x="86661" y="100795"/>
                </a:lnTo>
                <a:lnTo>
                  <a:pt x="75037" y="105695"/>
                </a:lnTo>
                <a:lnTo>
                  <a:pt x="60363" y="107518"/>
                </a:lnTo>
                <a:lnTo>
                  <a:pt x="60363" y="118287"/>
                </a:lnTo>
                <a:lnTo>
                  <a:pt x="78148" y="116004"/>
                </a:lnTo>
                <a:lnTo>
                  <a:pt x="92108" y="110080"/>
                </a:lnTo>
                <a:lnTo>
                  <a:pt x="103355" y="101903"/>
                </a:lnTo>
                <a:lnTo>
                  <a:pt x="113004" y="92862"/>
                </a:lnTo>
                <a:lnTo>
                  <a:pt x="105473" y="85166"/>
                </a:lnTo>
                <a:close/>
              </a:path>
              <a:path w="280034" h="118745">
                <a:moveTo>
                  <a:pt x="143967" y="55727"/>
                </a:moveTo>
                <a:lnTo>
                  <a:pt x="171570" y="101442"/>
                </a:lnTo>
                <a:lnTo>
                  <a:pt x="219214" y="118287"/>
                </a:lnTo>
                <a:lnTo>
                  <a:pt x="219214" y="107518"/>
                </a:lnTo>
                <a:lnTo>
                  <a:pt x="196739" y="103696"/>
                </a:lnTo>
                <a:lnTo>
                  <a:pt x="178271" y="93010"/>
                </a:lnTo>
                <a:lnTo>
                  <a:pt x="161462" y="76630"/>
                </a:lnTo>
                <a:lnTo>
                  <a:pt x="143967" y="55727"/>
                </a:lnTo>
                <a:close/>
              </a:path>
              <a:path w="280034" h="118745">
                <a:moveTo>
                  <a:pt x="219214" y="0"/>
                </a:moveTo>
                <a:lnTo>
                  <a:pt x="219214" y="10756"/>
                </a:lnTo>
                <a:lnTo>
                  <a:pt x="236418" y="13813"/>
                </a:lnTo>
                <a:lnTo>
                  <a:pt x="252425" y="22939"/>
                </a:lnTo>
                <a:lnTo>
                  <a:pt x="264231" y="38071"/>
                </a:lnTo>
                <a:lnTo>
                  <a:pt x="268833" y="59143"/>
                </a:lnTo>
                <a:lnTo>
                  <a:pt x="264231" y="80209"/>
                </a:lnTo>
                <a:lnTo>
                  <a:pt x="252425" y="95337"/>
                </a:lnTo>
                <a:lnTo>
                  <a:pt x="236418" y="104462"/>
                </a:lnTo>
                <a:lnTo>
                  <a:pt x="219214" y="107518"/>
                </a:lnTo>
                <a:lnTo>
                  <a:pt x="219214" y="118287"/>
                </a:lnTo>
                <a:lnTo>
                  <a:pt x="239824" y="114625"/>
                </a:lnTo>
                <a:lnTo>
                  <a:pt x="259337" y="103593"/>
                </a:lnTo>
                <a:lnTo>
                  <a:pt x="273882" y="85122"/>
                </a:lnTo>
                <a:lnTo>
                  <a:pt x="279590" y="59143"/>
                </a:lnTo>
                <a:lnTo>
                  <a:pt x="273882" y="33170"/>
                </a:lnTo>
                <a:lnTo>
                  <a:pt x="259337" y="14698"/>
                </a:lnTo>
                <a:lnTo>
                  <a:pt x="239824" y="3663"/>
                </a:lnTo>
                <a:lnTo>
                  <a:pt x="219214" y="0"/>
                </a:lnTo>
                <a:close/>
              </a:path>
              <a:path w="280034" h="118745">
                <a:moveTo>
                  <a:pt x="107607" y="83083"/>
                </a:moveTo>
                <a:lnTo>
                  <a:pt x="105473" y="85166"/>
                </a:lnTo>
                <a:lnTo>
                  <a:pt x="113004" y="92862"/>
                </a:lnTo>
                <a:lnTo>
                  <a:pt x="115125" y="90779"/>
                </a:lnTo>
                <a:lnTo>
                  <a:pt x="115163" y="87376"/>
                </a:lnTo>
                <a:lnTo>
                  <a:pt x="111010" y="83121"/>
                </a:lnTo>
                <a:lnTo>
                  <a:pt x="107607" y="83083"/>
                </a:lnTo>
                <a:close/>
              </a:path>
              <a:path w="280034" h="118745">
                <a:moveTo>
                  <a:pt x="60363" y="0"/>
                </a:moveTo>
                <a:lnTo>
                  <a:pt x="60363" y="10756"/>
                </a:lnTo>
                <a:lnTo>
                  <a:pt x="82839" y="14582"/>
                </a:lnTo>
                <a:lnTo>
                  <a:pt x="101312" y="25274"/>
                </a:lnTo>
                <a:lnTo>
                  <a:pt x="118125" y="41655"/>
                </a:lnTo>
                <a:lnTo>
                  <a:pt x="135623" y="62547"/>
                </a:lnTo>
                <a:lnTo>
                  <a:pt x="143967" y="55727"/>
                </a:lnTo>
                <a:lnTo>
                  <a:pt x="126330" y="34627"/>
                </a:lnTo>
                <a:lnTo>
                  <a:pt x="108008" y="16848"/>
                </a:lnTo>
                <a:lnTo>
                  <a:pt x="86765" y="4576"/>
                </a:lnTo>
                <a:lnTo>
                  <a:pt x="60363" y="0"/>
                </a:lnTo>
                <a:close/>
              </a:path>
              <a:path w="280034" h="118745">
                <a:moveTo>
                  <a:pt x="166573" y="25412"/>
                </a:moveTo>
                <a:lnTo>
                  <a:pt x="164452" y="27508"/>
                </a:lnTo>
                <a:lnTo>
                  <a:pt x="164414" y="30911"/>
                </a:lnTo>
                <a:lnTo>
                  <a:pt x="168567" y="35166"/>
                </a:lnTo>
                <a:lnTo>
                  <a:pt x="171983" y="35204"/>
                </a:lnTo>
                <a:lnTo>
                  <a:pt x="174104" y="33121"/>
                </a:lnTo>
                <a:lnTo>
                  <a:pt x="166573" y="25412"/>
                </a:lnTo>
                <a:close/>
              </a:path>
              <a:path w="280034" h="118745">
                <a:moveTo>
                  <a:pt x="219214" y="0"/>
                </a:moveTo>
                <a:lnTo>
                  <a:pt x="200493" y="3149"/>
                </a:lnTo>
                <a:lnTo>
                  <a:pt x="185059" y="10515"/>
                </a:lnTo>
                <a:lnTo>
                  <a:pt x="173542" y="18977"/>
                </a:lnTo>
                <a:lnTo>
                  <a:pt x="166573" y="25412"/>
                </a:lnTo>
                <a:lnTo>
                  <a:pt x="174104" y="33121"/>
                </a:lnTo>
                <a:lnTo>
                  <a:pt x="180690" y="27055"/>
                </a:lnTo>
                <a:lnTo>
                  <a:pt x="190749" y="19653"/>
                </a:lnTo>
                <a:lnTo>
                  <a:pt x="203763" y="13394"/>
                </a:lnTo>
                <a:lnTo>
                  <a:pt x="219214" y="10756"/>
                </a:lnTo>
                <a:lnTo>
                  <a:pt x="219214" y="0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25261" y="1259467"/>
            <a:ext cx="230504" cy="273685"/>
          </a:xfrm>
          <a:custGeom>
            <a:avLst/>
            <a:gdLst/>
            <a:ahLst/>
            <a:cxnLst/>
            <a:rect l="l" t="t" r="r" b="b"/>
            <a:pathLst>
              <a:path w="230504" h="273684">
                <a:moveTo>
                  <a:pt x="60045" y="266280"/>
                </a:moveTo>
                <a:lnTo>
                  <a:pt x="59397" y="268668"/>
                </a:lnTo>
                <a:lnTo>
                  <a:pt x="60477" y="271183"/>
                </a:lnTo>
                <a:lnTo>
                  <a:pt x="64795" y="273570"/>
                </a:lnTo>
                <a:lnTo>
                  <a:pt x="67500" y="273138"/>
                </a:lnTo>
                <a:lnTo>
                  <a:pt x="69176" y="271335"/>
                </a:lnTo>
                <a:lnTo>
                  <a:pt x="65239" y="267665"/>
                </a:lnTo>
                <a:lnTo>
                  <a:pt x="60045" y="266280"/>
                </a:lnTo>
                <a:close/>
              </a:path>
              <a:path w="230504" h="273684">
                <a:moveTo>
                  <a:pt x="65246" y="267665"/>
                </a:moveTo>
                <a:lnTo>
                  <a:pt x="69176" y="271335"/>
                </a:lnTo>
                <a:lnTo>
                  <a:pt x="71308" y="269049"/>
                </a:lnTo>
                <a:lnTo>
                  <a:pt x="70446" y="269049"/>
                </a:lnTo>
                <a:lnTo>
                  <a:pt x="65246" y="267665"/>
                </a:lnTo>
                <a:close/>
              </a:path>
              <a:path w="230504" h="273684">
                <a:moveTo>
                  <a:pt x="75969" y="248276"/>
                </a:moveTo>
                <a:lnTo>
                  <a:pt x="61315" y="263994"/>
                </a:lnTo>
                <a:lnTo>
                  <a:pt x="65246" y="267665"/>
                </a:lnTo>
                <a:lnTo>
                  <a:pt x="70446" y="269049"/>
                </a:lnTo>
                <a:lnTo>
                  <a:pt x="75969" y="248276"/>
                </a:lnTo>
                <a:close/>
              </a:path>
              <a:path w="230504" h="273684">
                <a:moveTo>
                  <a:pt x="220256" y="93510"/>
                </a:moveTo>
                <a:lnTo>
                  <a:pt x="75969" y="248276"/>
                </a:lnTo>
                <a:lnTo>
                  <a:pt x="70446" y="269049"/>
                </a:lnTo>
                <a:lnTo>
                  <a:pt x="71308" y="269049"/>
                </a:lnTo>
                <a:lnTo>
                  <a:pt x="226544" y="102565"/>
                </a:lnTo>
                <a:lnTo>
                  <a:pt x="224205" y="102565"/>
                </a:lnTo>
                <a:lnTo>
                  <a:pt x="224199" y="97180"/>
                </a:lnTo>
                <a:lnTo>
                  <a:pt x="220256" y="93510"/>
                </a:lnTo>
                <a:close/>
              </a:path>
              <a:path w="230504" h="273684">
                <a:moveTo>
                  <a:pt x="93167" y="141693"/>
                </a:moveTo>
                <a:lnTo>
                  <a:pt x="60045" y="266280"/>
                </a:lnTo>
                <a:lnTo>
                  <a:pt x="65246" y="267665"/>
                </a:lnTo>
                <a:lnTo>
                  <a:pt x="61315" y="263994"/>
                </a:lnTo>
                <a:lnTo>
                  <a:pt x="75969" y="248276"/>
                </a:lnTo>
                <a:lnTo>
                  <a:pt x="102504" y="148462"/>
                </a:lnTo>
                <a:lnTo>
                  <a:pt x="98361" y="148462"/>
                </a:lnTo>
                <a:lnTo>
                  <a:pt x="98361" y="143076"/>
                </a:lnTo>
                <a:lnTo>
                  <a:pt x="93167" y="141693"/>
                </a:lnTo>
                <a:close/>
              </a:path>
              <a:path w="230504" h="273684">
                <a:moveTo>
                  <a:pt x="876" y="140563"/>
                </a:moveTo>
                <a:lnTo>
                  <a:pt x="0" y="142227"/>
                </a:lnTo>
                <a:lnTo>
                  <a:pt x="50" y="144246"/>
                </a:lnTo>
                <a:lnTo>
                  <a:pt x="1993" y="147472"/>
                </a:lnTo>
                <a:lnTo>
                  <a:pt x="3759" y="148462"/>
                </a:lnTo>
                <a:lnTo>
                  <a:pt x="5638" y="148462"/>
                </a:lnTo>
                <a:lnTo>
                  <a:pt x="5617" y="143076"/>
                </a:lnTo>
                <a:lnTo>
                  <a:pt x="876" y="140563"/>
                </a:lnTo>
                <a:close/>
              </a:path>
              <a:path w="230504" h="273684">
                <a:moveTo>
                  <a:pt x="5638" y="143087"/>
                </a:moveTo>
                <a:lnTo>
                  <a:pt x="5638" y="148462"/>
                </a:lnTo>
                <a:lnTo>
                  <a:pt x="91367" y="148462"/>
                </a:lnTo>
                <a:lnTo>
                  <a:pt x="92127" y="145605"/>
                </a:lnTo>
                <a:lnTo>
                  <a:pt x="10388" y="145605"/>
                </a:lnTo>
                <a:lnTo>
                  <a:pt x="5638" y="143087"/>
                </a:lnTo>
                <a:close/>
              </a:path>
              <a:path w="230504" h="273684">
                <a:moveTo>
                  <a:pt x="98361" y="143078"/>
                </a:moveTo>
                <a:lnTo>
                  <a:pt x="98361" y="148462"/>
                </a:lnTo>
                <a:lnTo>
                  <a:pt x="102504" y="148462"/>
                </a:lnTo>
                <a:lnTo>
                  <a:pt x="103568" y="144462"/>
                </a:lnTo>
                <a:lnTo>
                  <a:pt x="98361" y="143078"/>
                </a:lnTo>
                <a:close/>
              </a:path>
              <a:path w="230504" h="273684">
                <a:moveTo>
                  <a:pt x="14574" y="137693"/>
                </a:moveTo>
                <a:lnTo>
                  <a:pt x="5638" y="137693"/>
                </a:lnTo>
                <a:lnTo>
                  <a:pt x="5638" y="143087"/>
                </a:lnTo>
                <a:lnTo>
                  <a:pt x="10388" y="145605"/>
                </a:lnTo>
                <a:lnTo>
                  <a:pt x="14574" y="137693"/>
                </a:lnTo>
                <a:close/>
              </a:path>
              <a:path w="230504" h="273684">
                <a:moveTo>
                  <a:pt x="98361" y="137693"/>
                </a:moveTo>
                <a:lnTo>
                  <a:pt x="14574" y="137693"/>
                </a:lnTo>
                <a:lnTo>
                  <a:pt x="10388" y="145605"/>
                </a:lnTo>
                <a:lnTo>
                  <a:pt x="92127" y="145605"/>
                </a:lnTo>
                <a:lnTo>
                  <a:pt x="93167" y="141693"/>
                </a:lnTo>
                <a:lnTo>
                  <a:pt x="98361" y="141693"/>
                </a:lnTo>
                <a:lnTo>
                  <a:pt x="98361" y="137693"/>
                </a:lnTo>
                <a:close/>
              </a:path>
              <a:path w="230504" h="273684">
                <a:moveTo>
                  <a:pt x="100037" y="137693"/>
                </a:moveTo>
                <a:lnTo>
                  <a:pt x="98361" y="137693"/>
                </a:lnTo>
                <a:lnTo>
                  <a:pt x="98404" y="143087"/>
                </a:lnTo>
                <a:lnTo>
                  <a:pt x="103568" y="144462"/>
                </a:lnTo>
                <a:lnTo>
                  <a:pt x="103925" y="143087"/>
                </a:lnTo>
                <a:lnTo>
                  <a:pt x="103864" y="142227"/>
                </a:lnTo>
                <a:lnTo>
                  <a:pt x="103644" y="141122"/>
                </a:lnTo>
                <a:lnTo>
                  <a:pt x="101612" y="138468"/>
                </a:lnTo>
                <a:lnTo>
                  <a:pt x="100037" y="137693"/>
                </a:lnTo>
                <a:close/>
              </a:path>
              <a:path w="230504" h="273684">
                <a:moveTo>
                  <a:pt x="73723" y="2870"/>
                </a:moveTo>
                <a:lnTo>
                  <a:pt x="876" y="140563"/>
                </a:lnTo>
                <a:lnTo>
                  <a:pt x="5638" y="143078"/>
                </a:lnTo>
                <a:lnTo>
                  <a:pt x="5638" y="137693"/>
                </a:lnTo>
                <a:lnTo>
                  <a:pt x="14574" y="137693"/>
                </a:lnTo>
                <a:lnTo>
                  <a:pt x="81729" y="10769"/>
                </a:lnTo>
                <a:lnTo>
                  <a:pt x="78485" y="10769"/>
                </a:lnTo>
                <a:lnTo>
                  <a:pt x="78485" y="5384"/>
                </a:lnTo>
                <a:lnTo>
                  <a:pt x="73723" y="2870"/>
                </a:lnTo>
                <a:close/>
              </a:path>
              <a:path w="230504" h="273684">
                <a:moveTo>
                  <a:pt x="98361" y="141693"/>
                </a:moveTo>
                <a:lnTo>
                  <a:pt x="93167" y="141693"/>
                </a:lnTo>
                <a:lnTo>
                  <a:pt x="98361" y="143076"/>
                </a:lnTo>
                <a:lnTo>
                  <a:pt x="98361" y="141693"/>
                </a:lnTo>
                <a:close/>
              </a:path>
              <a:path w="230504" h="273684">
                <a:moveTo>
                  <a:pt x="120637" y="93840"/>
                </a:moveTo>
                <a:lnTo>
                  <a:pt x="119354" y="95453"/>
                </a:lnTo>
                <a:lnTo>
                  <a:pt x="119113" y="97662"/>
                </a:lnTo>
                <a:lnTo>
                  <a:pt x="120903" y="101384"/>
                </a:lnTo>
                <a:lnTo>
                  <a:pt x="122796" y="102565"/>
                </a:lnTo>
                <a:lnTo>
                  <a:pt x="124853" y="102565"/>
                </a:lnTo>
                <a:lnTo>
                  <a:pt x="124845" y="97180"/>
                </a:lnTo>
                <a:lnTo>
                  <a:pt x="120637" y="93840"/>
                </a:lnTo>
                <a:close/>
              </a:path>
              <a:path w="230504" h="273684">
                <a:moveTo>
                  <a:pt x="124853" y="97186"/>
                </a:moveTo>
                <a:lnTo>
                  <a:pt x="124853" y="102565"/>
                </a:lnTo>
                <a:lnTo>
                  <a:pt x="211814" y="102565"/>
                </a:lnTo>
                <a:lnTo>
                  <a:pt x="213708" y="100533"/>
                </a:lnTo>
                <a:lnTo>
                  <a:pt x="129070" y="100533"/>
                </a:lnTo>
                <a:lnTo>
                  <a:pt x="124853" y="97186"/>
                </a:lnTo>
                <a:close/>
              </a:path>
              <a:path w="230504" h="273684">
                <a:moveTo>
                  <a:pt x="224205" y="97186"/>
                </a:moveTo>
                <a:lnTo>
                  <a:pt x="224205" y="102565"/>
                </a:lnTo>
                <a:lnTo>
                  <a:pt x="226544" y="102565"/>
                </a:lnTo>
                <a:lnTo>
                  <a:pt x="228142" y="100850"/>
                </a:lnTo>
                <a:lnTo>
                  <a:pt x="224205" y="97186"/>
                </a:lnTo>
                <a:close/>
              </a:path>
              <a:path w="230504" h="273684">
                <a:moveTo>
                  <a:pt x="226339" y="91795"/>
                </a:moveTo>
                <a:lnTo>
                  <a:pt x="224205" y="91795"/>
                </a:lnTo>
                <a:lnTo>
                  <a:pt x="224212" y="97186"/>
                </a:lnTo>
                <a:lnTo>
                  <a:pt x="228142" y="100850"/>
                </a:lnTo>
                <a:lnTo>
                  <a:pt x="229603" y="99288"/>
                </a:lnTo>
                <a:lnTo>
                  <a:pt x="229996" y="97002"/>
                </a:lnTo>
                <a:lnTo>
                  <a:pt x="228282" y="93065"/>
                </a:lnTo>
                <a:lnTo>
                  <a:pt x="226339" y="91795"/>
                </a:lnTo>
                <a:close/>
              </a:path>
              <a:path w="230504" h="273684">
                <a:moveTo>
                  <a:pt x="136005" y="91795"/>
                </a:moveTo>
                <a:lnTo>
                  <a:pt x="124853" y="91795"/>
                </a:lnTo>
                <a:lnTo>
                  <a:pt x="124853" y="97186"/>
                </a:lnTo>
                <a:lnTo>
                  <a:pt x="129070" y="100533"/>
                </a:lnTo>
                <a:lnTo>
                  <a:pt x="136005" y="91795"/>
                </a:lnTo>
                <a:close/>
              </a:path>
              <a:path w="230504" h="273684">
                <a:moveTo>
                  <a:pt x="224205" y="91795"/>
                </a:moveTo>
                <a:lnTo>
                  <a:pt x="136005" y="91795"/>
                </a:lnTo>
                <a:lnTo>
                  <a:pt x="129070" y="100533"/>
                </a:lnTo>
                <a:lnTo>
                  <a:pt x="213708" y="100533"/>
                </a:lnTo>
                <a:lnTo>
                  <a:pt x="220256" y="93510"/>
                </a:lnTo>
                <a:lnTo>
                  <a:pt x="224205" y="93510"/>
                </a:lnTo>
                <a:lnTo>
                  <a:pt x="224205" y="91795"/>
                </a:lnTo>
                <a:close/>
              </a:path>
              <a:path w="230504" h="273684">
                <a:moveTo>
                  <a:pt x="224205" y="93510"/>
                </a:moveTo>
                <a:lnTo>
                  <a:pt x="220256" y="93510"/>
                </a:lnTo>
                <a:lnTo>
                  <a:pt x="224205" y="97186"/>
                </a:lnTo>
                <a:lnTo>
                  <a:pt x="224205" y="93510"/>
                </a:lnTo>
                <a:close/>
              </a:path>
              <a:path w="230504" h="273684">
                <a:moveTo>
                  <a:pt x="193497" y="2031"/>
                </a:moveTo>
                <a:lnTo>
                  <a:pt x="120637" y="93840"/>
                </a:lnTo>
                <a:lnTo>
                  <a:pt x="124853" y="97180"/>
                </a:lnTo>
                <a:lnTo>
                  <a:pt x="124853" y="91795"/>
                </a:lnTo>
                <a:lnTo>
                  <a:pt x="136005" y="91795"/>
                </a:lnTo>
                <a:lnTo>
                  <a:pt x="200317" y="10769"/>
                </a:lnTo>
                <a:lnTo>
                  <a:pt x="197713" y="10769"/>
                </a:lnTo>
                <a:lnTo>
                  <a:pt x="197713" y="5384"/>
                </a:lnTo>
                <a:lnTo>
                  <a:pt x="193497" y="2031"/>
                </a:lnTo>
                <a:close/>
              </a:path>
              <a:path w="230504" h="273684">
                <a:moveTo>
                  <a:pt x="78485" y="5384"/>
                </a:moveTo>
                <a:lnTo>
                  <a:pt x="78485" y="10769"/>
                </a:lnTo>
                <a:lnTo>
                  <a:pt x="81729" y="10769"/>
                </a:lnTo>
                <a:lnTo>
                  <a:pt x="83248" y="7899"/>
                </a:lnTo>
                <a:lnTo>
                  <a:pt x="78485" y="5384"/>
                </a:lnTo>
                <a:close/>
              </a:path>
              <a:path w="230504" h="273684">
                <a:moveTo>
                  <a:pt x="197713" y="0"/>
                </a:moveTo>
                <a:lnTo>
                  <a:pt x="78485" y="0"/>
                </a:lnTo>
                <a:lnTo>
                  <a:pt x="78485" y="5384"/>
                </a:lnTo>
                <a:lnTo>
                  <a:pt x="83248" y="7899"/>
                </a:lnTo>
                <a:lnTo>
                  <a:pt x="81729" y="10769"/>
                </a:lnTo>
                <a:lnTo>
                  <a:pt x="186562" y="10769"/>
                </a:lnTo>
                <a:lnTo>
                  <a:pt x="193497" y="2031"/>
                </a:lnTo>
                <a:lnTo>
                  <a:pt x="197713" y="2031"/>
                </a:lnTo>
                <a:lnTo>
                  <a:pt x="197713" y="0"/>
                </a:lnTo>
                <a:close/>
              </a:path>
              <a:path w="230504" h="273684">
                <a:moveTo>
                  <a:pt x="197713" y="5384"/>
                </a:moveTo>
                <a:lnTo>
                  <a:pt x="197713" y="10769"/>
                </a:lnTo>
                <a:lnTo>
                  <a:pt x="200317" y="10769"/>
                </a:lnTo>
                <a:lnTo>
                  <a:pt x="201929" y="8737"/>
                </a:lnTo>
                <a:lnTo>
                  <a:pt x="197713" y="5384"/>
                </a:lnTo>
                <a:close/>
              </a:path>
              <a:path w="230504" h="273684">
                <a:moveTo>
                  <a:pt x="199770" y="0"/>
                </a:moveTo>
                <a:lnTo>
                  <a:pt x="197713" y="0"/>
                </a:lnTo>
                <a:lnTo>
                  <a:pt x="197713" y="5384"/>
                </a:lnTo>
                <a:lnTo>
                  <a:pt x="201929" y="8737"/>
                </a:lnTo>
                <a:lnTo>
                  <a:pt x="203212" y="7111"/>
                </a:lnTo>
                <a:lnTo>
                  <a:pt x="203453" y="4902"/>
                </a:lnTo>
                <a:lnTo>
                  <a:pt x="201663" y="1181"/>
                </a:lnTo>
                <a:lnTo>
                  <a:pt x="199770" y="0"/>
                </a:lnTo>
                <a:close/>
              </a:path>
              <a:path w="230504" h="273684">
                <a:moveTo>
                  <a:pt x="78485" y="0"/>
                </a:moveTo>
                <a:lnTo>
                  <a:pt x="76492" y="0"/>
                </a:lnTo>
                <a:lnTo>
                  <a:pt x="74675" y="1104"/>
                </a:lnTo>
                <a:lnTo>
                  <a:pt x="73723" y="2870"/>
                </a:lnTo>
                <a:lnTo>
                  <a:pt x="78485" y="5384"/>
                </a:lnTo>
                <a:lnTo>
                  <a:pt x="78485" y="0"/>
                </a:lnTo>
                <a:close/>
              </a:path>
              <a:path w="230504" h="273684">
                <a:moveTo>
                  <a:pt x="197713" y="2031"/>
                </a:moveTo>
                <a:lnTo>
                  <a:pt x="193497" y="2031"/>
                </a:lnTo>
                <a:lnTo>
                  <a:pt x="197713" y="5384"/>
                </a:lnTo>
                <a:lnTo>
                  <a:pt x="197713" y="2031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8760" y="1275862"/>
            <a:ext cx="269240" cy="241300"/>
          </a:xfrm>
          <a:custGeom>
            <a:avLst/>
            <a:gdLst/>
            <a:ahLst/>
            <a:cxnLst/>
            <a:rect l="l" t="t" r="r" b="b"/>
            <a:pathLst>
              <a:path w="269240" h="241300">
                <a:moveTo>
                  <a:pt x="70307" y="183527"/>
                </a:moveTo>
                <a:lnTo>
                  <a:pt x="70307" y="194309"/>
                </a:lnTo>
                <a:lnTo>
                  <a:pt x="86197" y="196181"/>
                </a:lnTo>
                <a:lnTo>
                  <a:pt x="101492" y="201182"/>
                </a:lnTo>
                <a:lnTo>
                  <a:pt x="116577" y="208395"/>
                </a:lnTo>
                <a:lnTo>
                  <a:pt x="147255" y="225517"/>
                </a:lnTo>
                <a:lnTo>
                  <a:pt x="163415" y="233237"/>
                </a:lnTo>
                <a:lnTo>
                  <a:pt x="180507" y="238797"/>
                </a:lnTo>
                <a:lnTo>
                  <a:pt x="198716" y="240931"/>
                </a:lnTo>
                <a:lnTo>
                  <a:pt x="198716" y="230149"/>
                </a:lnTo>
                <a:lnTo>
                  <a:pt x="182826" y="228278"/>
                </a:lnTo>
                <a:lnTo>
                  <a:pt x="167532" y="223277"/>
                </a:lnTo>
                <a:lnTo>
                  <a:pt x="152446" y="216063"/>
                </a:lnTo>
                <a:lnTo>
                  <a:pt x="121768" y="198942"/>
                </a:lnTo>
                <a:lnTo>
                  <a:pt x="105608" y="191222"/>
                </a:lnTo>
                <a:lnTo>
                  <a:pt x="88516" y="185662"/>
                </a:lnTo>
                <a:lnTo>
                  <a:pt x="70307" y="183527"/>
                </a:lnTo>
                <a:close/>
              </a:path>
              <a:path w="269240" h="241300">
                <a:moveTo>
                  <a:pt x="259757" y="207879"/>
                </a:moveTo>
                <a:lnTo>
                  <a:pt x="220791" y="226726"/>
                </a:lnTo>
                <a:lnTo>
                  <a:pt x="198716" y="230149"/>
                </a:lnTo>
                <a:lnTo>
                  <a:pt x="198716" y="240931"/>
                </a:lnTo>
                <a:lnTo>
                  <a:pt x="245198" y="228726"/>
                </a:lnTo>
                <a:lnTo>
                  <a:pt x="266052" y="216598"/>
                </a:lnTo>
                <a:lnTo>
                  <a:pt x="259757" y="207879"/>
                </a:lnTo>
                <a:close/>
              </a:path>
              <a:path w="269240" h="241300">
                <a:moveTo>
                  <a:pt x="2946" y="207873"/>
                </a:moveTo>
                <a:lnTo>
                  <a:pt x="546" y="209626"/>
                </a:lnTo>
                <a:lnTo>
                  <a:pt x="0" y="212991"/>
                </a:lnTo>
                <a:lnTo>
                  <a:pt x="3492" y="217804"/>
                </a:lnTo>
                <a:lnTo>
                  <a:pt x="6870" y="218338"/>
                </a:lnTo>
                <a:lnTo>
                  <a:pt x="9270" y="216585"/>
                </a:lnTo>
                <a:lnTo>
                  <a:pt x="2946" y="207873"/>
                </a:lnTo>
                <a:close/>
              </a:path>
              <a:path w="269240" h="241300">
                <a:moveTo>
                  <a:pt x="70307" y="183527"/>
                </a:moveTo>
                <a:lnTo>
                  <a:pt x="23825" y="195732"/>
                </a:lnTo>
                <a:lnTo>
                  <a:pt x="2946" y="207873"/>
                </a:lnTo>
                <a:lnTo>
                  <a:pt x="9270" y="216585"/>
                </a:lnTo>
                <a:lnTo>
                  <a:pt x="11455" y="215087"/>
                </a:lnTo>
                <a:lnTo>
                  <a:pt x="12776" y="214210"/>
                </a:lnTo>
                <a:lnTo>
                  <a:pt x="48237" y="197732"/>
                </a:lnTo>
                <a:lnTo>
                  <a:pt x="70307" y="194309"/>
                </a:lnTo>
                <a:lnTo>
                  <a:pt x="70307" y="183527"/>
                </a:lnTo>
                <a:close/>
              </a:path>
              <a:path w="269240" h="241300">
                <a:moveTo>
                  <a:pt x="262166" y="206120"/>
                </a:moveTo>
                <a:lnTo>
                  <a:pt x="259757" y="207879"/>
                </a:lnTo>
                <a:lnTo>
                  <a:pt x="266077" y="216585"/>
                </a:lnTo>
                <a:lnTo>
                  <a:pt x="268490" y="214833"/>
                </a:lnTo>
                <a:lnTo>
                  <a:pt x="269024" y="211467"/>
                </a:lnTo>
                <a:lnTo>
                  <a:pt x="265531" y="206654"/>
                </a:lnTo>
                <a:lnTo>
                  <a:pt x="262166" y="206120"/>
                </a:lnTo>
                <a:close/>
              </a:path>
              <a:path w="269240" h="241300">
                <a:moveTo>
                  <a:pt x="70307" y="93243"/>
                </a:moveTo>
                <a:lnTo>
                  <a:pt x="70307" y="104012"/>
                </a:lnTo>
                <a:lnTo>
                  <a:pt x="86265" y="105772"/>
                </a:lnTo>
                <a:lnTo>
                  <a:pt x="101609" y="110470"/>
                </a:lnTo>
                <a:lnTo>
                  <a:pt x="116720" y="117236"/>
                </a:lnTo>
                <a:lnTo>
                  <a:pt x="147397" y="133259"/>
                </a:lnTo>
                <a:lnTo>
                  <a:pt x="163533" y="140471"/>
                </a:lnTo>
                <a:lnTo>
                  <a:pt x="180575" y="145659"/>
                </a:lnTo>
                <a:lnTo>
                  <a:pt x="198716" y="147650"/>
                </a:lnTo>
                <a:lnTo>
                  <a:pt x="198716" y="136893"/>
                </a:lnTo>
                <a:lnTo>
                  <a:pt x="182760" y="135133"/>
                </a:lnTo>
                <a:lnTo>
                  <a:pt x="167420" y="130433"/>
                </a:lnTo>
                <a:lnTo>
                  <a:pt x="152314" y="123664"/>
                </a:lnTo>
                <a:lnTo>
                  <a:pt x="121636" y="107639"/>
                </a:lnTo>
                <a:lnTo>
                  <a:pt x="105497" y="100426"/>
                </a:lnTo>
                <a:lnTo>
                  <a:pt x="88450" y="95235"/>
                </a:lnTo>
                <a:lnTo>
                  <a:pt x="70307" y="93243"/>
                </a:lnTo>
                <a:close/>
              </a:path>
              <a:path w="269240" h="241300">
                <a:moveTo>
                  <a:pt x="259892" y="115989"/>
                </a:moveTo>
                <a:lnTo>
                  <a:pt x="220883" y="133669"/>
                </a:lnTo>
                <a:lnTo>
                  <a:pt x="198716" y="136893"/>
                </a:lnTo>
                <a:lnTo>
                  <a:pt x="198716" y="147650"/>
                </a:lnTo>
                <a:lnTo>
                  <a:pt x="245071" y="136258"/>
                </a:lnTo>
                <a:lnTo>
                  <a:pt x="265938" y="124904"/>
                </a:lnTo>
                <a:lnTo>
                  <a:pt x="259892" y="115989"/>
                </a:lnTo>
                <a:close/>
              </a:path>
              <a:path w="269240" h="241300">
                <a:moveTo>
                  <a:pt x="3086" y="116001"/>
                </a:moveTo>
                <a:lnTo>
                  <a:pt x="622" y="117665"/>
                </a:lnTo>
                <a:lnTo>
                  <a:pt x="203" y="119875"/>
                </a:lnTo>
                <a:lnTo>
                  <a:pt x="99" y="121183"/>
                </a:lnTo>
                <a:lnTo>
                  <a:pt x="3327" y="125933"/>
                </a:lnTo>
                <a:lnTo>
                  <a:pt x="6667" y="126568"/>
                </a:lnTo>
                <a:lnTo>
                  <a:pt x="9131" y="124904"/>
                </a:lnTo>
                <a:lnTo>
                  <a:pt x="3086" y="116001"/>
                </a:lnTo>
                <a:close/>
              </a:path>
              <a:path w="269240" h="241300">
                <a:moveTo>
                  <a:pt x="70307" y="93243"/>
                </a:moveTo>
                <a:lnTo>
                  <a:pt x="23952" y="104635"/>
                </a:lnTo>
                <a:lnTo>
                  <a:pt x="3098" y="115989"/>
                </a:lnTo>
                <a:lnTo>
                  <a:pt x="9131" y="124904"/>
                </a:lnTo>
                <a:lnTo>
                  <a:pt x="10426" y="124053"/>
                </a:lnTo>
                <a:lnTo>
                  <a:pt x="12649" y="122681"/>
                </a:lnTo>
                <a:lnTo>
                  <a:pt x="48147" y="107230"/>
                </a:lnTo>
                <a:lnTo>
                  <a:pt x="70307" y="104012"/>
                </a:lnTo>
                <a:lnTo>
                  <a:pt x="70307" y="93243"/>
                </a:lnTo>
                <a:close/>
              </a:path>
              <a:path w="269240" h="241300">
                <a:moveTo>
                  <a:pt x="262356" y="114325"/>
                </a:moveTo>
                <a:lnTo>
                  <a:pt x="259911" y="115989"/>
                </a:lnTo>
                <a:lnTo>
                  <a:pt x="265938" y="124904"/>
                </a:lnTo>
                <a:lnTo>
                  <a:pt x="268401" y="123228"/>
                </a:lnTo>
                <a:lnTo>
                  <a:pt x="268939" y="120446"/>
                </a:lnTo>
                <a:lnTo>
                  <a:pt x="268945" y="119722"/>
                </a:lnTo>
                <a:lnTo>
                  <a:pt x="265696" y="114960"/>
                </a:lnTo>
                <a:lnTo>
                  <a:pt x="262356" y="114325"/>
                </a:lnTo>
                <a:close/>
              </a:path>
              <a:path w="269240" h="241300">
                <a:moveTo>
                  <a:pt x="70307" y="0"/>
                </a:moveTo>
                <a:lnTo>
                  <a:pt x="70307" y="10769"/>
                </a:lnTo>
                <a:lnTo>
                  <a:pt x="86197" y="12642"/>
                </a:lnTo>
                <a:lnTo>
                  <a:pt x="101492" y="17648"/>
                </a:lnTo>
                <a:lnTo>
                  <a:pt x="116577" y="24866"/>
                </a:lnTo>
                <a:lnTo>
                  <a:pt x="147255" y="41987"/>
                </a:lnTo>
                <a:lnTo>
                  <a:pt x="163415" y="49703"/>
                </a:lnTo>
                <a:lnTo>
                  <a:pt x="180507" y="55258"/>
                </a:lnTo>
                <a:lnTo>
                  <a:pt x="198716" y="57391"/>
                </a:lnTo>
                <a:lnTo>
                  <a:pt x="198716" y="46634"/>
                </a:lnTo>
                <a:lnTo>
                  <a:pt x="182826" y="44761"/>
                </a:lnTo>
                <a:lnTo>
                  <a:pt x="167532" y="39755"/>
                </a:lnTo>
                <a:lnTo>
                  <a:pt x="152446" y="32537"/>
                </a:lnTo>
                <a:lnTo>
                  <a:pt x="121768" y="15414"/>
                </a:lnTo>
                <a:lnTo>
                  <a:pt x="105608" y="7694"/>
                </a:lnTo>
                <a:lnTo>
                  <a:pt x="88516" y="2134"/>
                </a:lnTo>
                <a:lnTo>
                  <a:pt x="70307" y="0"/>
                </a:lnTo>
                <a:close/>
              </a:path>
              <a:path w="269240" h="241300">
                <a:moveTo>
                  <a:pt x="259757" y="24351"/>
                </a:moveTo>
                <a:lnTo>
                  <a:pt x="220791" y="43200"/>
                </a:lnTo>
                <a:lnTo>
                  <a:pt x="198716" y="46634"/>
                </a:lnTo>
                <a:lnTo>
                  <a:pt x="198716" y="57391"/>
                </a:lnTo>
                <a:lnTo>
                  <a:pt x="245198" y="45199"/>
                </a:lnTo>
                <a:lnTo>
                  <a:pt x="266077" y="33058"/>
                </a:lnTo>
                <a:lnTo>
                  <a:pt x="259757" y="24351"/>
                </a:lnTo>
                <a:close/>
              </a:path>
              <a:path w="269240" h="241300">
                <a:moveTo>
                  <a:pt x="2946" y="24345"/>
                </a:moveTo>
                <a:lnTo>
                  <a:pt x="546" y="26098"/>
                </a:lnTo>
                <a:lnTo>
                  <a:pt x="0" y="29463"/>
                </a:lnTo>
                <a:lnTo>
                  <a:pt x="3492" y="34277"/>
                </a:lnTo>
                <a:lnTo>
                  <a:pt x="6870" y="34810"/>
                </a:lnTo>
                <a:lnTo>
                  <a:pt x="9270" y="33058"/>
                </a:lnTo>
                <a:lnTo>
                  <a:pt x="2946" y="24345"/>
                </a:lnTo>
                <a:close/>
              </a:path>
              <a:path w="269240" h="241300">
                <a:moveTo>
                  <a:pt x="70307" y="0"/>
                </a:moveTo>
                <a:lnTo>
                  <a:pt x="23825" y="12204"/>
                </a:lnTo>
                <a:lnTo>
                  <a:pt x="2959" y="24333"/>
                </a:lnTo>
                <a:lnTo>
                  <a:pt x="9270" y="33058"/>
                </a:lnTo>
                <a:lnTo>
                  <a:pt x="10121" y="32448"/>
                </a:lnTo>
                <a:lnTo>
                  <a:pt x="12776" y="30683"/>
                </a:lnTo>
                <a:lnTo>
                  <a:pt x="48237" y="14203"/>
                </a:lnTo>
                <a:lnTo>
                  <a:pt x="70307" y="10769"/>
                </a:lnTo>
                <a:lnTo>
                  <a:pt x="70307" y="0"/>
                </a:lnTo>
                <a:close/>
              </a:path>
              <a:path w="269240" h="241300">
                <a:moveTo>
                  <a:pt x="262166" y="22605"/>
                </a:moveTo>
                <a:lnTo>
                  <a:pt x="259753" y="24345"/>
                </a:lnTo>
                <a:lnTo>
                  <a:pt x="266077" y="33058"/>
                </a:lnTo>
                <a:lnTo>
                  <a:pt x="268490" y="31305"/>
                </a:lnTo>
                <a:lnTo>
                  <a:pt x="269024" y="27952"/>
                </a:lnTo>
                <a:lnTo>
                  <a:pt x="265531" y="23139"/>
                </a:lnTo>
                <a:lnTo>
                  <a:pt x="262166" y="22605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50609" y="1254038"/>
            <a:ext cx="287020" cy="287020"/>
          </a:xfrm>
          <a:custGeom>
            <a:avLst/>
            <a:gdLst/>
            <a:ahLst/>
            <a:cxnLst/>
            <a:rect l="l" t="t" r="r" b="b"/>
            <a:pathLst>
              <a:path w="287020" h="287019">
                <a:moveTo>
                  <a:pt x="41998" y="237312"/>
                </a:moveTo>
                <a:lnTo>
                  <a:pt x="39903" y="239420"/>
                </a:lnTo>
                <a:lnTo>
                  <a:pt x="39903" y="242836"/>
                </a:lnTo>
                <a:lnTo>
                  <a:pt x="44107" y="247040"/>
                </a:lnTo>
                <a:lnTo>
                  <a:pt x="47523" y="247040"/>
                </a:lnTo>
                <a:lnTo>
                  <a:pt x="49618" y="244932"/>
                </a:lnTo>
                <a:lnTo>
                  <a:pt x="41998" y="237312"/>
                </a:lnTo>
                <a:close/>
              </a:path>
              <a:path w="287020" h="287019">
                <a:moveTo>
                  <a:pt x="244944" y="237312"/>
                </a:moveTo>
                <a:lnTo>
                  <a:pt x="237324" y="244932"/>
                </a:lnTo>
                <a:lnTo>
                  <a:pt x="239420" y="247040"/>
                </a:lnTo>
                <a:lnTo>
                  <a:pt x="242836" y="247040"/>
                </a:lnTo>
                <a:lnTo>
                  <a:pt x="247040" y="242836"/>
                </a:lnTo>
                <a:lnTo>
                  <a:pt x="247040" y="239420"/>
                </a:lnTo>
                <a:lnTo>
                  <a:pt x="244944" y="237312"/>
                </a:lnTo>
                <a:close/>
              </a:path>
              <a:path w="287020" h="287019">
                <a:moveTo>
                  <a:pt x="56654" y="222681"/>
                </a:moveTo>
                <a:lnTo>
                  <a:pt x="41998" y="237312"/>
                </a:lnTo>
                <a:lnTo>
                  <a:pt x="49618" y="244932"/>
                </a:lnTo>
                <a:lnTo>
                  <a:pt x="64261" y="230289"/>
                </a:lnTo>
                <a:lnTo>
                  <a:pt x="56654" y="222681"/>
                </a:lnTo>
                <a:close/>
              </a:path>
              <a:path w="287020" h="287019">
                <a:moveTo>
                  <a:pt x="230301" y="222681"/>
                </a:moveTo>
                <a:lnTo>
                  <a:pt x="222681" y="230289"/>
                </a:lnTo>
                <a:lnTo>
                  <a:pt x="237324" y="244932"/>
                </a:lnTo>
                <a:lnTo>
                  <a:pt x="244944" y="237312"/>
                </a:lnTo>
                <a:lnTo>
                  <a:pt x="230301" y="222681"/>
                </a:lnTo>
                <a:close/>
              </a:path>
              <a:path w="287020" h="287019">
                <a:moveTo>
                  <a:pt x="62166" y="220573"/>
                </a:moveTo>
                <a:lnTo>
                  <a:pt x="58762" y="220573"/>
                </a:lnTo>
                <a:lnTo>
                  <a:pt x="56654" y="222681"/>
                </a:lnTo>
                <a:lnTo>
                  <a:pt x="64261" y="230289"/>
                </a:lnTo>
                <a:lnTo>
                  <a:pt x="66370" y="228180"/>
                </a:lnTo>
                <a:lnTo>
                  <a:pt x="66370" y="224777"/>
                </a:lnTo>
                <a:lnTo>
                  <a:pt x="62166" y="220573"/>
                </a:lnTo>
                <a:close/>
              </a:path>
              <a:path w="287020" h="287019">
                <a:moveTo>
                  <a:pt x="228193" y="220573"/>
                </a:moveTo>
                <a:lnTo>
                  <a:pt x="224777" y="220573"/>
                </a:lnTo>
                <a:lnTo>
                  <a:pt x="220573" y="224777"/>
                </a:lnTo>
                <a:lnTo>
                  <a:pt x="220573" y="228180"/>
                </a:lnTo>
                <a:lnTo>
                  <a:pt x="222681" y="230289"/>
                </a:lnTo>
                <a:lnTo>
                  <a:pt x="230301" y="222681"/>
                </a:lnTo>
                <a:lnTo>
                  <a:pt x="228193" y="220573"/>
                </a:lnTo>
                <a:close/>
              </a:path>
              <a:path w="287020" h="287019">
                <a:moveTo>
                  <a:pt x="143459" y="59182"/>
                </a:moveTo>
                <a:lnTo>
                  <a:pt x="110645" y="65805"/>
                </a:lnTo>
                <a:lnTo>
                  <a:pt x="83848" y="83867"/>
                </a:lnTo>
                <a:lnTo>
                  <a:pt x="65781" y="110659"/>
                </a:lnTo>
                <a:lnTo>
                  <a:pt x="59156" y="143471"/>
                </a:lnTo>
                <a:lnTo>
                  <a:pt x="65781" y="176278"/>
                </a:lnTo>
                <a:lnTo>
                  <a:pt x="83848" y="203071"/>
                </a:lnTo>
                <a:lnTo>
                  <a:pt x="110645" y="221136"/>
                </a:lnTo>
                <a:lnTo>
                  <a:pt x="143459" y="227761"/>
                </a:lnTo>
                <a:lnTo>
                  <a:pt x="143459" y="216992"/>
                </a:lnTo>
                <a:lnTo>
                  <a:pt x="114830" y="211216"/>
                </a:lnTo>
                <a:lnTo>
                  <a:pt x="91457" y="195462"/>
                </a:lnTo>
                <a:lnTo>
                  <a:pt x="75702" y="172093"/>
                </a:lnTo>
                <a:lnTo>
                  <a:pt x="69926" y="143471"/>
                </a:lnTo>
                <a:lnTo>
                  <a:pt x="75702" y="114853"/>
                </a:lnTo>
                <a:lnTo>
                  <a:pt x="91457" y="91479"/>
                </a:lnTo>
                <a:lnTo>
                  <a:pt x="114830" y="75718"/>
                </a:lnTo>
                <a:lnTo>
                  <a:pt x="143459" y="69938"/>
                </a:lnTo>
                <a:lnTo>
                  <a:pt x="143459" y="59182"/>
                </a:lnTo>
                <a:close/>
              </a:path>
              <a:path w="287020" h="287019">
                <a:moveTo>
                  <a:pt x="143459" y="59182"/>
                </a:moveTo>
                <a:lnTo>
                  <a:pt x="143459" y="69938"/>
                </a:lnTo>
                <a:lnTo>
                  <a:pt x="172075" y="75718"/>
                </a:lnTo>
                <a:lnTo>
                  <a:pt x="195445" y="91479"/>
                </a:lnTo>
                <a:lnTo>
                  <a:pt x="211201" y="114853"/>
                </a:lnTo>
                <a:lnTo>
                  <a:pt x="216979" y="143471"/>
                </a:lnTo>
                <a:lnTo>
                  <a:pt x="211201" y="172093"/>
                </a:lnTo>
                <a:lnTo>
                  <a:pt x="195445" y="195462"/>
                </a:lnTo>
                <a:lnTo>
                  <a:pt x="172075" y="211216"/>
                </a:lnTo>
                <a:lnTo>
                  <a:pt x="143459" y="216992"/>
                </a:lnTo>
                <a:lnTo>
                  <a:pt x="143459" y="227761"/>
                </a:lnTo>
                <a:lnTo>
                  <a:pt x="176263" y="221136"/>
                </a:lnTo>
                <a:lnTo>
                  <a:pt x="203052" y="203071"/>
                </a:lnTo>
                <a:lnTo>
                  <a:pt x="221113" y="176278"/>
                </a:lnTo>
                <a:lnTo>
                  <a:pt x="227736" y="143471"/>
                </a:lnTo>
                <a:lnTo>
                  <a:pt x="221113" y="110659"/>
                </a:lnTo>
                <a:lnTo>
                  <a:pt x="203052" y="83867"/>
                </a:lnTo>
                <a:lnTo>
                  <a:pt x="176263" y="65805"/>
                </a:lnTo>
                <a:lnTo>
                  <a:pt x="143459" y="59182"/>
                </a:lnTo>
                <a:close/>
              </a:path>
              <a:path w="287020" h="287019">
                <a:moveTo>
                  <a:pt x="64261" y="56680"/>
                </a:moveTo>
                <a:lnTo>
                  <a:pt x="56654" y="64287"/>
                </a:lnTo>
                <a:lnTo>
                  <a:pt x="58762" y="66395"/>
                </a:lnTo>
                <a:lnTo>
                  <a:pt x="62166" y="66395"/>
                </a:lnTo>
                <a:lnTo>
                  <a:pt x="66370" y="62191"/>
                </a:lnTo>
                <a:lnTo>
                  <a:pt x="66370" y="58788"/>
                </a:lnTo>
                <a:lnTo>
                  <a:pt x="64261" y="56680"/>
                </a:lnTo>
                <a:close/>
              </a:path>
              <a:path w="287020" h="287019">
                <a:moveTo>
                  <a:pt x="222681" y="56680"/>
                </a:moveTo>
                <a:lnTo>
                  <a:pt x="220573" y="58788"/>
                </a:lnTo>
                <a:lnTo>
                  <a:pt x="220573" y="62191"/>
                </a:lnTo>
                <a:lnTo>
                  <a:pt x="224777" y="66395"/>
                </a:lnTo>
                <a:lnTo>
                  <a:pt x="228193" y="66395"/>
                </a:lnTo>
                <a:lnTo>
                  <a:pt x="230301" y="64287"/>
                </a:lnTo>
                <a:lnTo>
                  <a:pt x="222681" y="56680"/>
                </a:lnTo>
                <a:close/>
              </a:path>
              <a:path w="287020" h="287019">
                <a:moveTo>
                  <a:pt x="49618" y="42037"/>
                </a:moveTo>
                <a:lnTo>
                  <a:pt x="41998" y="49644"/>
                </a:lnTo>
                <a:lnTo>
                  <a:pt x="56654" y="64287"/>
                </a:lnTo>
                <a:lnTo>
                  <a:pt x="64261" y="56680"/>
                </a:lnTo>
                <a:lnTo>
                  <a:pt x="49618" y="42037"/>
                </a:lnTo>
                <a:close/>
              </a:path>
              <a:path w="287020" h="287019">
                <a:moveTo>
                  <a:pt x="237324" y="42037"/>
                </a:moveTo>
                <a:lnTo>
                  <a:pt x="222681" y="56680"/>
                </a:lnTo>
                <a:lnTo>
                  <a:pt x="230301" y="64287"/>
                </a:lnTo>
                <a:lnTo>
                  <a:pt x="244944" y="49644"/>
                </a:lnTo>
                <a:lnTo>
                  <a:pt x="237324" y="42037"/>
                </a:lnTo>
                <a:close/>
              </a:path>
              <a:path w="287020" h="287019">
                <a:moveTo>
                  <a:pt x="47523" y="39928"/>
                </a:moveTo>
                <a:lnTo>
                  <a:pt x="44107" y="39928"/>
                </a:lnTo>
                <a:lnTo>
                  <a:pt x="39903" y="44145"/>
                </a:lnTo>
                <a:lnTo>
                  <a:pt x="39903" y="47548"/>
                </a:lnTo>
                <a:lnTo>
                  <a:pt x="41998" y="49644"/>
                </a:lnTo>
                <a:lnTo>
                  <a:pt x="49618" y="42037"/>
                </a:lnTo>
                <a:lnTo>
                  <a:pt x="47523" y="39928"/>
                </a:lnTo>
                <a:close/>
              </a:path>
              <a:path w="287020" h="287019">
                <a:moveTo>
                  <a:pt x="242836" y="39928"/>
                </a:moveTo>
                <a:lnTo>
                  <a:pt x="239420" y="39928"/>
                </a:lnTo>
                <a:lnTo>
                  <a:pt x="237324" y="42037"/>
                </a:lnTo>
                <a:lnTo>
                  <a:pt x="244944" y="49644"/>
                </a:lnTo>
                <a:lnTo>
                  <a:pt x="247040" y="47548"/>
                </a:lnTo>
                <a:lnTo>
                  <a:pt x="247040" y="44145"/>
                </a:lnTo>
                <a:lnTo>
                  <a:pt x="242836" y="39928"/>
                </a:lnTo>
                <a:close/>
              </a:path>
              <a:path w="287020" h="287019">
                <a:moveTo>
                  <a:pt x="5384" y="138074"/>
                </a:moveTo>
                <a:lnTo>
                  <a:pt x="2400" y="138074"/>
                </a:lnTo>
                <a:lnTo>
                  <a:pt x="0" y="140487"/>
                </a:lnTo>
                <a:lnTo>
                  <a:pt x="0" y="146431"/>
                </a:lnTo>
                <a:lnTo>
                  <a:pt x="2400" y="148844"/>
                </a:lnTo>
                <a:lnTo>
                  <a:pt x="5384" y="148844"/>
                </a:lnTo>
                <a:lnTo>
                  <a:pt x="5384" y="138074"/>
                </a:lnTo>
                <a:close/>
              </a:path>
              <a:path w="287020" h="287019">
                <a:moveTo>
                  <a:pt x="26085" y="138074"/>
                </a:moveTo>
                <a:lnTo>
                  <a:pt x="5384" y="138074"/>
                </a:lnTo>
                <a:lnTo>
                  <a:pt x="5384" y="148844"/>
                </a:lnTo>
                <a:lnTo>
                  <a:pt x="26085" y="148844"/>
                </a:lnTo>
                <a:lnTo>
                  <a:pt x="26085" y="138074"/>
                </a:lnTo>
                <a:close/>
              </a:path>
              <a:path w="287020" h="287019">
                <a:moveTo>
                  <a:pt x="26098" y="138074"/>
                </a:moveTo>
                <a:lnTo>
                  <a:pt x="26085" y="148844"/>
                </a:lnTo>
                <a:lnTo>
                  <a:pt x="26098" y="138074"/>
                </a:lnTo>
                <a:close/>
              </a:path>
              <a:path w="287020" h="287019">
                <a:moveTo>
                  <a:pt x="29070" y="138074"/>
                </a:moveTo>
                <a:lnTo>
                  <a:pt x="26098" y="138074"/>
                </a:lnTo>
                <a:lnTo>
                  <a:pt x="26098" y="148844"/>
                </a:lnTo>
                <a:lnTo>
                  <a:pt x="29070" y="148844"/>
                </a:lnTo>
                <a:lnTo>
                  <a:pt x="31470" y="146431"/>
                </a:lnTo>
                <a:lnTo>
                  <a:pt x="31470" y="140487"/>
                </a:lnTo>
                <a:lnTo>
                  <a:pt x="29070" y="138074"/>
                </a:lnTo>
                <a:close/>
              </a:path>
              <a:path w="287020" h="287019">
                <a:moveTo>
                  <a:pt x="260857" y="138074"/>
                </a:moveTo>
                <a:lnTo>
                  <a:pt x="257873" y="138074"/>
                </a:lnTo>
                <a:lnTo>
                  <a:pt x="255473" y="140487"/>
                </a:lnTo>
                <a:lnTo>
                  <a:pt x="255473" y="146431"/>
                </a:lnTo>
                <a:lnTo>
                  <a:pt x="257873" y="148844"/>
                </a:lnTo>
                <a:lnTo>
                  <a:pt x="260857" y="148844"/>
                </a:lnTo>
                <a:lnTo>
                  <a:pt x="260857" y="138074"/>
                </a:lnTo>
                <a:close/>
              </a:path>
              <a:path w="287020" h="287019">
                <a:moveTo>
                  <a:pt x="281571" y="138074"/>
                </a:moveTo>
                <a:lnTo>
                  <a:pt x="260857" y="138074"/>
                </a:lnTo>
                <a:lnTo>
                  <a:pt x="260857" y="148844"/>
                </a:lnTo>
                <a:lnTo>
                  <a:pt x="281571" y="148844"/>
                </a:lnTo>
                <a:lnTo>
                  <a:pt x="281571" y="138074"/>
                </a:lnTo>
                <a:close/>
              </a:path>
              <a:path w="287020" h="287019">
                <a:moveTo>
                  <a:pt x="284543" y="138074"/>
                </a:moveTo>
                <a:lnTo>
                  <a:pt x="281571" y="138074"/>
                </a:lnTo>
                <a:lnTo>
                  <a:pt x="281571" y="148844"/>
                </a:lnTo>
                <a:lnTo>
                  <a:pt x="284543" y="148844"/>
                </a:lnTo>
                <a:lnTo>
                  <a:pt x="286943" y="146431"/>
                </a:lnTo>
                <a:lnTo>
                  <a:pt x="286943" y="140487"/>
                </a:lnTo>
                <a:lnTo>
                  <a:pt x="284543" y="138074"/>
                </a:lnTo>
                <a:close/>
              </a:path>
              <a:path w="287020" h="287019">
                <a:moveTo>
                  <a:pt x="146430" y="0"/>
                </a:moveTo>
                <a:lnTo>
                  <a:pt x="140487" y="0"/>
                </a:lnTo>
                <a:lnTo>
                  <a:pt x="138074" y="2400"/>
                </a:lnTo>
                <a:lnTo>
                  <a:pt x="138074" y="29070"/>
                </a:lnTo>
                <a:lnTo>
                  <a:pt x="140487" y="31470"/>
                </a:lnTo>
                <a:lnTo>
                  <a:pt x="146430" y="31470"/>
                </a:lnTo>
                <a:lnTo>
                  <a:pt x="148843" y="29070"/>
                </a:lnTo>
                <a:lnTo>
                  <a:pt x="148856" y="26098"/>
                </a:lnTo>
                <a:lnTo>
                  <a:pt x="148843" y="5384"/>
                </a:lnTo>
                <a:lnTo>
                  <a:pt x="148843" y="2400"/>
                </a:lnTo>
                <a:lnTo>
                  <a:pt x="146430" y="0"/>
                </a:lnTo>
                <a:close/>
              </a:path>
              <a:path w="287020" h="287019">
                <a:moveTo>
                  <a:pt x="148831" y="281546"/>
                </a:moveTo>
                <a:lnTo>
                  <a:pt x="138074" y="281546"/>
                </a:lnTo>
                <a:lnTo>
                  <a:pt x="138074" y="284518"/>
                </a:lnTo>
                <a:lnTo>
                  <a:pt x="140474" y="286931"/>
                </a:lnTo>
                <a:lnTo>
                  <a:pt x="146430" y="286931"/>
                </a:lnTo>
                <a:lnTo>
                  <a:pt x="148831" y="284518"/>
                </a:lnTo>
                <a:lnTo>
                  <a:pt x="148831" y="281546"/>
                </a:lnTo>
                <a:close/>
              </a:path>
              <a:path w="287020" h="287019">
                <a:moveTo>
                  <a:pt x="146430" y="255930"/>
                </a:moveTo>
                <a:lnTo>
                  <a:pt x="140474" y="255930"/>
                </a:lnTo>
                <a:lnTo>
                  <a:pt x="138074" y="258343"/>
                </a:lnTo>
                <a:lnTo>
                  <a:pt x="138061" y="281559"/>
                </a:lnTo>
                <a:lnTo>
                  <a:pt x="148831" y="281546"/>
                </a:lnTo>
                <a:lnTo>
                  <a:pt x="148831" y="258343"/>
                </a:lnTo>
                <a:lnTo>
                  <a:pt x="146430" y="25593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40551" y="1334218"/>
            <a:ext cx="280035" cy="118745"/>
          </a:xfrm>
          <a:custGeom>
            <a:avLst/>
            <a:gdLst/>
            <a:ahLst/>
            <a:cxnLst/>
            <a:rect l="l" t="t" r="r" b="b"/>
            <a:pathLst>
              <a:path w="280034" h="118744">
                <a:moveTo>
                  <a:pt x="60363" y="0"/>
                </a:moveTo>
                <a:lnTo>
                  <a:pt x="39760" y="3663"/>
                </a:lnTo>
                <a:lnTo>
                  <a:pt x="20251" y="14700"/>
                </a:lnTo>
                <a:lnTo>
                  <a:pt x="5708" y="33175"/>
                </a:lnTo>
                <a:lnTo>
                  <a:pt x="0" y="59156"/>
                </a:lnTo>
                <a:lnTo>
                  <a:pt x="5708" y="85130"/>
                </a:lnTo>
                <a:lnTo>
                  <a:pt x="20251" y="103601"/>
                </a:lnTo>
                <a:lnTo>
                  <a:pt x="39760" y="114636"/>
                </a:lnTo>
                <a:lnTo>
                  <a:pt x="60363" y="118300"/>
                </a:lnTo>
                <a:lnTo>
                  <a:pt x="60363" y="107530"/>
                </a:lnTo>
                <a:lnTo>
                  <a:pt x="43166" y="104474"/>
                </a:lnTo>
                <a:lnTo>
                  <a:pt x="27163" y="95350"/>
                </a:lnTo>
                <a:lnTo>
                  <a:pt x="15359" y="80222"/>
                </a:lnTo>
                <a:lnTo>
                  <a:pt x="10756" y="59156"/>
                </a:lnTo>
                <a:lnTo>
                  <a:pt x="15359" y="38089"/>
                </a:lnTo>
                <a:lnTo>
                  <a:pt x="27163" y="22956"/>
                </a:lnTo>
                <a:lnTo>
                  <a:pt x="43166" y="13827"/>
                </a:lnTo>
                <a:lnTo>
                  <a:pt x="60363" y="10769"/>
                </a:lnTo>
                <a:lnTo>
                  <a:pt x="60363" y="0"/>
                </a:lnTo>
                <a:close/>
              </a:path>
              <a:path w="280034" h="118744">
                <a:moveTo>
                  <a:pt x="105473" y="85178"/>
                </a:moveTo>
                <a:lnTo>
                  <a:pt x="96414" y="93680"/>
                </a:lnTo>
                <a:lnTo>
                  <a:pt x="86661" y="100807"/>
                </a:lnTo>
                <a:lnTo>
                  <a:pt x="75037" y="105708"/>
                </a:lnTo>
                <a:lnTo>
                  <a:pt x="60363" y="107530"/>
                </a:lnTo>
                <a:lnTo>
                  <a:pt x="60363" y="118300"/>
                </a:lnTo>
                <a:lnTo>
                  <a:pt x="78148" y="116017"/>
                </a:lnTo>
                <a:lnTo>
                  <a:pt x="92108" y="110093"/>
                </a:lnTo>
                <a:lnTo>
                  <a:pt x="103355" y="101916"/>
                </a:lnTo>
                <a:lnTo>
                  <a:pt x="113004" y="92875"/>
                </a:lnTo>
                <a:lnTo>
                  <a:pt x="105473" y="85178"/>
                </a:lnTo>
                <a:close/>
              </a:path>
              <a:path w="280034" h="118744">
                <a:moveTo>
                  <a:pt x="143967" y="55740"/>
                </a:moveTo>
                <a:lnTo>
                  <a:pt x="171570" y="101450"/>
                </a:lnTo>
                <a:lnTo>
                  <a:pt x="219214" y="118300"/>
                </a:lnTo>
                <a:lnTo>
                  <a:pt x="219214" y="107530"/>
                </a:lnTo>
                <a:lnTo>
                  <a:pt x="196739" y="103707"/>
                </a:lnTo>
                <a:lnTo>
                  <a:pt x="178271" y="93017"/>
                </a:lnTo>
                <a:lnTo>
                  <a:pt x="161462" y="76637"/>
                </a:lnTo>
                <a:lnTo>
                  <a:pt x="143967" y="55740"/>
                </a:lnTo>
                <a:close/>
              </a:path>
              <a:path w="280034" h="118744">
                <a:moveTo>
                  <a:pt x="219214" y="0"/>
                </a:moveTo>
                <a:lnTo>
                  <a:pt x="219214" y="10769"/>
                </a:lnTo>
                <a:lnTo>
                  <a:pt x="236418" y="13827"/>
                </a:lnTo>
                <a:lnTo>
                  <a:pt x="252425" y="22956"/>
                </a:lnTo>
                <a:lnTo>
                  <a:pt x="264231" y="38089"/>
                </a:lnTo>
                <a:lnTo>
                  <a:pt x="268833" y="59156"/>
                </a:lnTo>
                <a:lnTo>
                  <a:pt x="264231" y="80222"/>
                </a:lnTo>
                <a:lnTo>
                  <a:pt x="252425" y="95350"/>
                </a:lnTo>
                <a:lnTo>
                  <a:pt x="236418" y="104474"/>
                </a:lnTo>
                <a:lnTo>
                  <a:pt x="219214" y="107530"/>
                </a:lnTo>
                <a:lnTo>
                  <a:pt x="219214" y="118300"/>
                </a:lnTo>
                <a:lnTo>
                  <a:pt x="239824" y="114636"/>
                </a:lnTo>
                <a:lnTo>
                  <a:pt x="259337" y="103601"/>
                </a:lnTo>
                <a:lnTo>
                  <a:pt x="273882" y="85130"/>
                </a:lnTo>
                <a:lnTo>
                  <a:pt x="279590" y="59156"/>
                </a:lnTo>
                <a:lnTo>
                  <a:pt x="273882" y="33175"/>
                </a:lnTo>
                <a:lnTo>
                  <a:pt x="259337" y="14700"/>
                </a:lnTo>
                <a:lnTo>
                  <a:pt x="239824" y="3663"/>
                </a:lnTo>
                <a:lnTo>
                  <a:pt x="219214" y="0"/>
                </a:lnTo>
                <a:close/>
              </a:path>
              <a:path w="280034" h="118744">
                <a:moveTo>
                  <a:pt x="107607" y="83096"/>
                </a:moveTo>
                <a:lnTo>
                  <a:pt x="105473" y="85178"/>
                </a:lnTo>
                <a:lnTo>
                  <a:pt x="113004" y="92875"/>
                </a:lnTo>
                <a:lnTo>
                  <a:pt x="115125" y="90792"/>
                </a:lnTo>
                <a:lnTo>
                  <a:pt x="115163" y="87388"/>
                </a:lnTo>
                <a:lnTo>
                  <a:pt x="111010" y="83134"/>
                </a:lnTo>
                <a:lnTo>
                  <a:pt x="107607" y="83096"/>
                </a:lnTo>
                <a:close/>
              </a:path>
              <a:path w="280034" h="118744">
                <a:moveTo>
                  <a:pt x="60363" y="0"/>
                </a:moveTo>
                <a:lnTo>
                  <a:pt x="60363" y="10769"/>
                </a:lnTo>
                <a:lnTo>
                  <a:pt x="82839" y="14593"/>
                </a:lnTo>
                <a:lnTo>
                  <a:pt x="101312" y="25282"/>
                </a:lnTo>
                <a:lnTo>
                  <a:pt x="118125" y="41662"/>
                </a:lnTo>
                <a:lnTo>
                  <a:pt x="135623" y="62560"/>
                </a:lnTo>
                <a:lnTo>
                  <a:pt x="143967" y="55740"/>
                </a:lnTo>
                <a:lnTo>
                  <a:pt x="126330" y="34632"/>
                </a:lnTo>
                <a:lnTo>
                  <a:pt x="108008" y="16849"/>
                </a:lnTo>
                <a:lnTo>
                  <a:pt x="86765" y="4576"/>
                </a:lnTo>
                <a:lnTo>
                  <a:pt x="60363" y="0"/>
                </a:lnTo>
                <a:close/>
              </a:path>
              <a:path w="280034" h="118744">
                <a:moveTo>
                  <a:pt x="166573" y="25438"/>
                </a:moveTo>
                <a:lnTo>
                  <a:pt x="164452" y="27520"/>
                </a:lnTo>
                <a:lnTo>
                  <a:pt x="164414" y="30924"/>
                </a:lnTo>
                <a:lnTo>
                  <a:pt x="168567" y="35178"/>
                </a:lnTo>
                <a:lnTo>
                  <a:pt x="171983" y="35204"/>
                </a:lnTo>
                <a:lnTo>
                  <a:pt x="174104" y="33134"/>
                </a:lnTo>
                <a:lnTo>
                  <a:pt x="166573" y="25438"/>
                </a:lnTo>
                <a:close/>
              </a:path>
              <a:path w="280034" h="118744">
                <a:moveTo>
                  <a:pt x="219214" y="0"/>
                </a:moveTo>
                <a:lnTo>
                  <a:pt x="200493" y="3151"/>
                </a:lnTo>
                <a:lnTo>
                  <a:pt x="185059" y="10523"/>
                </a:lnTo>
                <a:lnTo>
                  <a:pt x="173542" y="18993"/>
                </a:lnTo>
                <a:lnTo>
                  <a:pt x="166573" y="25438"/>
                </a:lnTo>
                <a:lnTo>
                  <a:pt x="174104" y="33134"/>
                </a:lnTo>
                <a:lnTo>
                  <a:pt x="180690" y="27068"/>
                </a:lnTo>
                <a:lnTo>
                  <a:pt x="190749" y="19665"/>
                </a:lnTo>
                <a:lnTo>
                  <a:pt x="203763" y="13406"/>
                </a:lnTo>
                <a:lnTo>
                  <a:pt x="219214" y="10769"/>
                </a:lnTo>
                <a:lnTo>
                  <a:pt x="219214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5627" y="2964281"/>
            <a:ext cx="230504" cy="273685"/>
          </a:xfrm>
          <a:custGeom>
            <a:avLst/>
            <a:gdLst/>
            <a:ahLst/>
            <a:cxnLst/>
            <a:rect l="l" t="t" r="r" b="b"/>
            <a:pathLst>
              <a:path w="230504" h="273685">
                <a:moveTo>
                  <a:pt x="60045" y="266280"/>
                </a:moveTo>
                <a:lnTo>
                  <a:pt x="59410" y="268668"/>
                </a:lnTo>
                <a:lnTo>
                  <a:pt x="60477" y="271183"/>
                </a:lnTo>
                <a:lnTo>
                  <a:pt x="64808" y="273570"/>
                </a:lnTo>
                <a:lnTo>
                  <a:pt x="67500" y="273138"/>
                </a:lnTo>
                <a:lnTo>
                  <a:pt x="69189" y="271335"/>
                </a:lnTo>
                <a:lnTo>
                  <a:pt x="65246" y="267665"/>
                </a:lnTo>
                <a:lnTo>
                  <a:pt x="60045" y="266280"/>
                </a:lnTo>
                <a:close/>
              </a:path>
              <a:path w="230504" h="273685">
                <a:moveTo>
                  <a:pt x="65255" y="267667"/>
                </a:moveTo>
                <a:lnTo>
                  <a:pt x="69189" y="271335"/>
                </a:lnTo>
                <a:lnTo>
                  <a:pt x="71320" y="269049"/>
                </a:lnTo>
                <a:lnTo>
                  <a:pt x="70446" y="269049"/>
                </a:lnTo>
                <a:lnTo>
                  <a:pt x="65255" y="267667"/>
                </a:lnTo>
                <a:close/>
              </a:path>
              <a:path w="230504" h="273685">
                <a:moveTo>
                  <a:pt x="75968" y="248278"/>
                </a:moveTo>
                <a:lnTo>
                  <a:pt x="61315" y="263994"/>
                </a:lnTo>
                <a:lnTo>
                  <a:pt x="65255" y="267667"/>
                </a:lnTo>
                <a:lnTo>
                  <a:pt x="70446" y="269049"/>
                </a:lnTo>
                <a:lnTo>
                  <a:pt x="75968" y="248278"/>
                </a:lnTo>
                <a:close/>
              </a:path>
              <a:path w="230504" h="273685">
                <a:moveTo>
                  <a:pt x="220268" y="93510"/>
                </a:moveTo>
                <a:lnTo>
                  <a:pt x="75968" y="248278"/>
                </a:lnTo>
                <a:lnTo>
                  <a:pt x="70446" y="269049"/>
                </a:lnTo>
                <a:lnTo>
                  <a:pt x="71320" y="269049"/>
                </a:lnTo>
                <a:lnTo>
                  <a:pt x="226544" y="102565"/>
                </a:lnTo>
                <a:lnTo>
                  <a:pt x="224205" y="102565"/>
                </a:lnTo>
                <a:lnTo>
                  <a:pt x="224205" y="97180"/>
                </a:lnTo>
                <a:lnTo>
                  <a:pt x="220268" y="93510"/>
                </a:lnTo>
                <a:close/>
              </a:path>
              <a:path w="230504" h="273685">
                <a:moveTo>
                  <a:pt x="93167" y="141693"/>
                </a:moveTo>
                <a:lnTo>
                  <a:pt x="60045" y="266280"/>
                </a:lnTo>
                <a:lnTo>
                  <a:pt x="65252" y="267665"/>
                </a:lnTo>
                <a:lnTo>
                  <a:pt x="61315" y="263994"/>
                </a:lnTo>
                <a:lnTo>
                  <a:pt x="75968" y="248278"/>
                </a:lnTo>
                <a:lnTo>
                  <a:pt x="102504" y="148462"/>
                </a:lnTo>
                <a:lnTo>
                  <a:pt x="98361" y="148462"/>
                </a:lnTo>
                <a:lnTo>
                  <a:pt x="98361" y="143076"/>
                </a:lnTo>
                <a:lnTo>
                  <a:pt x="93167" y="141693"/>
                </a:lnTo>
                <a:close/>
              </a:path>
              <a:path w="230504" h="273685">
                <a:moveTo>
                  <a:pt x="876" y="140563"/>
                </a:moveTo>
                <a:lnTo>
                  <a:pt x="0" y="142227"/>
                </a:lnTo>
                <a:lnTo>
                  <a:pt x="63" y="144246"/>
                </a:lnTo>
                <a:lnTo>
                  <a:pt x="2006" y="147472"/>
                </a:lnTo>
                <a:lnTo>
                  <a:pt x="3759" y="148462"/>
                </a:lnTo>
                <a:lnTo>
                  <a:pt x="5638" y="148462"/>
                </a:lnTo>
                <a:lnTo>
                  <a:pt x="5623" y="143076"/>
                </a:lnTo>
                <a:lnTo>
                  <a:pt x="876" y="140563"/>
                </a:lnTo>
                <a:close/>
              </a:path>
              <a:path w="230504" h="273685">
                <a:moveTo>
                  <a:pt x="5638" y="143084"/>
                </a:moveTo>
                <a:lnTo>
                  <a:pt x="5638" y="148462"/>
                </a:lnTo>
                <a:lnTo>
                  <a:pt x="91367" y="148462"/>
                </a:lnTo>
                <a:lnTo>
                  <a:pt x="92127" y="145605"/>
                </a:lnTo>
                <a:lnTo>
                  <a:pt x="10401" y="145605"/>
                </a:lnTo>
                <a:lnTo>
                  <a:pt x="5638" y="143084"/>
                </a:lnTo>
                <a:close/>
              </a:path>
              <a:path w="230504" h="273685">
                <a:moveTo>
                  <a:pt x="98361" y="143078"/>
                </a:moveTo>
                <a:lnTo>
                  <a:pt x="98361" y="148462"/>
                </a:lnTo>
                <a:lnTo>
                  <a:pt x="102504" y="148462"/>
                </a:lnTo>
                <a:lnTo>
                  <a:pt x="103568" y="144462"/>
                </a:lnTo>
                <a:lnTo>
                  <a:pt x="98361" y="143078"/>
                </a:lnTo>
                <a:close/>
              </a:path>
              <a:path w="230504" h="273685">
                <a:moveTo>
                  <a:pt x="14586" y="137693"/>
                </a:moveTo>
                <a:lnTo>
                  <a:pt x="5638" y="137693"/>
                </a:lnTo>
                <a:lnTo>
                  <a:pt x="5638" y="143084"/>
                </a:lnTo>
                <a:lnTo>
                  <a:pt x="10401" y="145605"/>
                </a:lnTo>
                <a:lnTo>
                  <a:pt x="14586" y="137693"/>
                </a:lnTo>
                <a:close/>
              </a:path>
              <a:path w="230504" h="273685">
                <a:moveTo>
                  <a:pt x="98361" y="137693"/>
                </a:moveTo>
                <a:lnTo>
                  <a:pt x="14586" y="137693"/>
                </a:lnTo>
                <a:lnTo>
                  <a:pt x="10401" y="145605"/>
                </a:lnTo>
                <a:lnTo>
                  <a:pt x="92127" y="145605"/>
                </a:lnTo>
                <a:lnTo>
                  <a:pt x="93167" y="141693"/>
                </a:lnTo>
                <a:lnTo>
                  <a:pt x="98361" y="141693"/>
                </a:lnTo>
                <a:lnTo>
                  <a:pt x="98361" y="137693"/>
                </a:lnTo>
                <a:close/>
              </a:path>
              <a:path w="230504" h="273685">
                <a:moveTo>
                  <a:pt x="100037" y="137693"/>
                </a:moveTo>
                <a:lnTo>
                  <a:pt x="98361" y="137693"/>
                </a:lnTo>
                <a:lnTo>
                  <a:pt x="98391" y="143084"/>
                </a:lnTo>
                <a:lnTo>
                  <a:pt x="103568" y="144462"/>
                </a:lnTo>
                <a:lnTo>
                  <a:pt x="103937" y="143084"/>
                </a:lnTo>
                <a:lnTo>
                  <a:pt x="103876" y="142227"/>
                </a:lnTo>
                <a:lnTo>
                  <a:pt x="103657" y="141122"/>
                </a:lnTo>
                <a:lnTo>
                  <a:pt x="101612" y="138468"/>
                </a:lnTo>
                <a:lnTo>
                  <a:pt x="100037" y="137693"/>
                </a:lnTo>
                <a:close/>
              </a:path>
              <a:path w="230504" h="273685">
                <a:moveTo>
                  <a:pt x="73736" y="2870"/>
                </a:moveTo>
                <a:lnTo>
                  <a:pt x="876" y="140563"/>
                </a:lnTo>
                <a:lnTo>
                  <a:pt x="5638" y="143078"/>
                </a:lnTo>
                <a:lnTo>
                  <a:pt x="5638" y="137693"/>
                </a:lnTo>
                <a:lnTo>
                  <a:pt x="14586" y="137693"/>
                </a:lnTo>
                <a:lnTo>
                  <a:pt x="81730" y="10769"/>
                </a:lnTo>
                <a:lnTo>
                  <a:pt x="78498" y="10769"/>
                </a:lnTo>
                <a:lnTo>
                  <a:pt x="78492" y="5384"/>
                </a:lnTo>
                <a:lnTo>
                  <a:pt x="73736" y="2870"/>
                </a:lnTo>
                <a:close/>
              </a:path>
              <a:path w="230504" h="273685">
                <a:moveTo>
                  <a:pt x="98361" y="141693"/>
                </a:moveTo>
                <a:lnTo>
                  <a:pt x="93167" y="141693"/>
                </a:lnTo>
                <a:lnTo>
                  <a:pt x="98361" y="143076"/>
                </a:lnTo>
                <a:lnTo>
                  <a:pt x="98361" y="141693"/>
                </a:lnTo>
                <a:close/>
              </a:path>
              <a:path w="230504" h="273685">
                <a:moveTo>
                  <a:pt x="120637" y="93840"/>
                </a:moveTo>
                <a:lnTo>
                  <a:pt x="119354" y="95453"/>
                </a:lnTo>
                <a:lnTo>
                  <a:pt x="119113" y="97662"/>
                </a:lnTo>
                <a:lnTo>
                  <a:pt x="120916" y="101384"/>
                </a:lnTo>
                <a:lnTo>
                  <a:pt x="122796" y="102565"/>
                </a:lnTo>
                <a:lnTo>
                  <a:pt x="124853" y="102565"/>
                </a:lnTo>
                <a:lnTo>
                  <a:pt x="124845" y="97180"/>
                </a:lnTo>
                <a:lnTo>
                  <a:pt x="120637" y="93840"/>
                </a:lnTo>
                <a:close/>
              </a:path>
              <a:path w="230504" h="273685">
                <a:moveTo>
                  <a:pt x="124853" y="97186"/>
                </a:moveTo>
                <a:lnTo>
                  <a:pt x="124853" y="102565"/>
                </a:lnTo>
                <a:lnTo>
                  <a:pt x="211826" y="102565"/>
                </a:lnTo>
                <a:lnTo>
                  <a:pt x="213720" y="100533"/>
                </a:lnTo>
                <a:lnTo>
                  <a:pt x="129070" y="100533"/>
                </a:lnTo>
                <a:lnTo>
                  <a:pt x="124853" y="97186"/>
                </a:lnTo>
                <a:close/>
              </a:path>
              <a:path w="230504" h="273685">
                <a:moveTo>
                  <a:pt x="224205" y="97180"/>
                </a:moveTo>
                <a:lnTo>
                  <a:pt x="224205" y="102565"/>
                </a:lnTo>
                <a:lnTo>
                  <a:pt x="226544" y="102565"/>
                </a:lnTo>
                <a:lnTo>
                  <a:pt x="228142" y="100850"/>
                </a:lnTo>
                <a:lnTo>
                  <a:pt x="224205" y="97180"/>
                </a:lnTo>
                <a:close/>
              </a:path>
              <a:path w="230504" h="273685">
                <a:moveTo>
                  <a:pt x="226352" y="91795"/>
                </a:moveTo>
                <a:lnTo>
                  <a:pt x="224205" y="91795"/>
                </a:lnTo>
                <a:lnTo>
                  <a:pt x="224212" y="97186"/>
                </a:lnTo>
                <a:lnTo>
                  <a:pt x="228142" y="100850"/>
                </a:lnTo>
                <a:lnTo>
                  <a:pt x="229603" y="99288"/>
                </a:lnTo>
                <a:lnTo>
                  <a:pt x="229997" y="97002"/>
                </a:lnTo>
                <a:lnTo>
                  <a:pt x="228282" y="93065"/>
                </a:lnTo>
                <a:lnTo>
                  <a:pt x="226352" y="91795"/>
                </a:lnTo>
                <a:close/>
              </a:path>
              <a:path w="230504" h="273685">
                <a:moveTo>
                  <a:pt x="136005" y="91795"/>
                </a:moveTo>
                <a:lnTo>
                  <a:pt x="124853" y="91795"/>
                </a:lnTo>
                <a:lnTo>
                  <a:pt x="124853" y="97186"/>
                </a:lnTo>
                <a:lnTo>
                  <a:pt x="129070" y="100533"/>
                </a:lnTo>
                <a:lnTo>
                  <a:pt x="136005" y="91795"/>
                </a:lnTo>
                <a:close/>
              </a:path>
              <a:path w="230504" h="273685">
                <a:moveTo>
                  <a:pt x="224205" y="91795"/>
                </a:moveTo>
                <a:lnTo>
                  <a:pt x="136005" y="91795"/>
                </a:lnTo>
                <a:lnTo>
                  <a:pt x="129070" y="100533"/>
                </a:lnTo>
                <a:lnTo>
                  <a:pt x="213720" y="100533"/>
                </a:lnTo>
                <a:lnTo>
                  <a:pt x="220268" y="93510"/>
                </a:lnTo>
                <a:lnTo>
                  <a:pt x="224205" y="93510"/>
                </a:lnTo>
                <a:lnTo>
                  <a:pt x="224205" y="91795"/>
                </a:lnTo>
                <a:close/>
              </a:path>
              <a:path w="230504" h="273685">
                <a:moveTo>
                  <a:pt x="193497" y="2044"/>
                </a:moveTo>
                <a:lnTo>
                  <a:pt x="120637" y="93840"/>
                </a:lnTo>
                <a:lnTo>
                  <a:pt x="124853" y="97180"/>
                </a:lnTo>
                <a:lnTo>
                  <a:pt x="124853" y="91795"/>
                </a:lnTo>
                <a:lnTo>
                  <a:pt x="136005" y="91795"/>
                </a:lnTo>
                <a:lnTo>
                  <a:pt x="200317" y="10769"/>
                </a:lnTo>
                <a:lnTo>
                  <a:pt x="197713" y="10769"/>
                </a:lnTo>
                <a:lnTo>
                  <a:pt x="197705" y="5384"/>
                </a:lnTo>
                <a:lnTo>
                  <a:pt x="193497" y="2044"/>
                </a:lnTo>
                <a:close/>
              </a:path>
              <a:path w="230504" h="273685">
                <a:moveTo>
                  <a:pt x="224205" y="93510"/>
                </a:moveTo>
                <a:lnTo>
                  <a:pt x="220268" y="93510"/>
                </a:lnTo>
                <a:lnTo>
                  <a:pt x="224205" y="97180"/>
                </a:lnTo>
                <a:lnTo>
                  <a:pt x="224205" y="93510"/>
                </a:lnTo>
                <a:close/>
              </a:path>
              <a:path w="230504" h="273685">
                <a:moveTo>
                  <a:pt x="78498" y="5388"/>
                </a:moveTo>
                <a:lnTo>
                  <a:pt x="78498" y="10769"/>
                </a:lnTo>
                <a:lnTo>
                  <a:pt x="81730" y="10769"/>
                </a:lnTo>
                <a:lnTo>
                  <a:pt x="83248" y="7899"/>
                </a:lnTo>
                <a:lnTo>
                  <a:pt x="78498" y="5388"/>
                </a:lnTo>
                <a:close/>
              </a:path>
              <a:path w="230504" h="273685">
                <a:moveTo>
                  <a:pt x="197713" y="0"/>
                </a:moveTo>
                <a:lnTo>
                  <a:pt x="78498" y="0"/>
                </a:lnTo>
                <a:lnTo>
                  <a:pt x="78504" y="5391"/>
                </a:lnTo>
                <a:lnTo>
                  <a:pt x="83248" y="7899"/>
                </a:lnTo>
                <a:lnTo>
                  <a:pt x="81730" y="10769"/>
                </a:lnTo>
                <a:lnTo>
                  <a:pt x="186572" y="10769"/>
                </a:lnTo>
                <a:lnTo>
                  <a:pt x="193497" y="2044"/>
                </a:lnTo>
                <a:lnTo>
                  <a:pt x="197713" y="2044"/>
                </a:lnTo>
                <a:lnTo>
                  <a:pt x="197713" y="0"/>
                </a:lnTo>
                <a:close/>
              </a:path>
              <a:path w="230504" h="273685">
                <a:moveTo>
                  <a:pt x="197713" y="5391"/>
                </a:moveTo>
                <a:lnTo>
                  <a:pt x="197713" y="10769"/>
                </a:lnTo>
                <a:lnTo>
                  <a:pt x="200317" y="10769"/>
                </a:lnTo>
                <a:lnTo>
                  <a:pt x="201929" y="8737"/>
                </a:lnTo>
                <a:lnTo>
                  <a:pt x="197713" y="5391"/>
                </a:lnTo>
                <a:close/>
              </a:path>
              <a:path w="230504" h="273685">
                <a:moveTo>
                  <a:pt x="199783" y="0"/>
                </a:moveTo>
                <a:lnTo>
                  <a:pt x="197713" y="0"/>
                </a:lnTo>
                <a:lnTo>
                  <a:pt x="197721" y="5391"/>
                </a:lnTo>
                <a:lnTo>
                  <a:pt x="201929" y="8737"/>
                </a:lnTo>
                <a:lnTo>
                  <a:pt x="203212" y="7111"/>
                </a:lnTo>
                <a:lnTo>
                  <a:pt x="203466" y="4902"/>
                </a:lnTo>
                <a:lnTo>
                  <a:pt x="201663" y="1181"/>
                </a:lnTo>
                <a:lnTo>
                  <a:pt x="199783" y="0"/>
                </a:lnTo>
                <a:close/>
              </a:path>
              <a:path w="230504" h="273685">
                <a:moveTo>
                  <a:pt x="197713" y="2044"/>
                </a:moveTo>
                <a:lnTo>
                  <a:pt x="193497" y="2044"/>
                </a:lnTo>
                <a:lnTo>
                  <a:pt x="197713" y="5391"/>
                </a:lnTo>
                <a:lnTo>
                  <a:pt x="197713" y="2044"/>
                </a:lnTo>
                <a:close/>
              </a:path>
              <a:path w="230504" h="273685">
                <a:moveTo>
                  <a:pt x="78498" y="0"/>
                </a:moveTo>
                <a:lnTo>
                  <a:pt x="76504" y="0"/>
                </a:lnTo>
                <a:lnTo>
                  <a:pt x="74675" y="1104"/>
                </a:lnTo>
                <a:lnTo>
                  <a:pt x="73736" y="2870"/>
                </a:lnTo>
                <a:lnTo>
                  <a:pt x="78498" y="5384"/>
                </a:lnTo>
                <a:lnTo>
                  <a:pt x="78498" y="0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976717" y="2128636"/>
            <a:ext cx="230504" cy="273685"/>
          </a:xfrm>
          <a:custGeom>
            <a:avLst/>
            <a:gdLst/>
            <a:ahLst/>
            <a:cxnLst/>
            <a:rect l="l" t="t" r="r" b="b"/>
            <a:pathLst>
              <a:path w="230505" h="273685">
                <a:moveTo>
                  <a:pt x="60032" y="266268"/>
                </a:moveTo>
                <a:lnTo>
                  <a:pt x="59397" y="268655"/>
                </a:lnTo>
                <a:lnTo>
                  <a:pt x="60464" y="271170"/>
                </a:lnTo>
                <a:lnTo>
                  <a:pt x="64795" y="273570"/>
                </a:lnTo>
                <a:lnTo>
                  <a:pt x="67487" y="273138"/>
                </a:lnTo>
                <a:lnTo>
                  <a:pt x="69176" y="271322"/>
                </a:lnTo>
                <a:lnTo>
                  <a:pt x="65233" y="267652"/>
                </a:lnTo>
                <a:lnTo>
                  <a:pt x="60032" y="266268"/>
                </a:lnTo>
                <a:close/>
              </a:path>
              <a:path w="230505" h="273685">
                <a:moveTo>
                  <a:pt x="65242" y="267654"/>
                </a:moveTo>
                <a:lnTo>
                  <a:pt x="69176" y="271322"/>
                </a:lnTo>
                <a:lnTo>
                  <a:pt x="71308" y="269036"/>
                </a:lnTo>
                <a:lnTo>
                  <a:pt x="70434" y="269036"/>
                </a:lnTo>
                <a:lnTo>
                  <a:pt x="65242" y="267654"/>
                </a:lnTo>
                <a:close/>
              </a:path>
              <a:path w="230505" h="273685">
                <a:moveTo>
                  <a:pt x="75956" y="248266"/>
                </a:moveTo>
                <a:lnTo>
                  <a:pt x="61302" y="263982"/>
                </a:lnTo>
                <a:lnTo>
                  <a:pt x="65242" y="267654"/>
                </a:lnTo>
                <a:lnTo>
                  <a:pt x="70434" y="269036"/>
                </a:lnTo>
                <a:lnTo>
                  <a:pt x="75956" y="248266"/>
                </a:lnTo>
                <a:close/>
              </a:path>
              <a:path w="230505" h="273685">
                <a:moveTo>
                  <a:pt x="220256" y="93510"/>
                </a:moveTo>
                <a:lnTo>
                  <a:pt x="75956" y="248266"/>
                </a:lnTo>
                <a:lnTo>
                  <a:pt x="70434" y="269036"/>
                </a:lnTo>
                <a:lnTo>
                  <a:pt x="71308" y="269036"/>
                </a:lnTo>
                <a:lnTo>
                  <a:pt x="226531" y="102565"/>
                </a:lnTo>
                <a:lnTo>
                  <a:pt x="224193" y="102565"/>
                </a:lnTo>
                <a:lnTo>
                  <a:pt x="224186" y="97174"/>
                </a:lnTo>
                <a:lnTo>
                  <a:pt x="220256" y="93510"/>
                </a:lnTo>
                <a:close/>
              </a:path>
              <a:path w="230505" h="273685">
                <a:moveTo>
                  <a:pt x="93154" y="141693"/>
                </a:moveTo>
                <a:lnTo>
                  <a:pt x="60032" y="266268"/>
                </a:lnTo>
                <a:lnTo>
                  <a:pt x="65239" y="267652"/>
                </a:lnTo>
                <a:lnTo>
                  <a:pt x="61302" y="263982"/>
                </a:lnTo>
                <a:lnTo>
                  <a:pt x="75956" y="248266"/>
                </a:lnTo>
                <a:lnTo>
                  <a:pt x="102492" y="148462"/>
                </a:lnTo>
                <a:lnTo>
                  <a:pt x="98361" y="148462"/>
                </a:lnTo>
                <a:lnTo>
                  <a:pt x="98342" y="143074"/>
                </a:lnTo>
                <a:lnTo>
                  <a:pt x="93154" y="141693"/>
                </a:lnTo>
                <a:close/>
              </a:path>
              <a:path w="230505" h="273685">
                <a:moveTo>
                  <a:pt x="876" y="140563"/>
                </a:moveTo>
                <a:lnTo>
                  <a:pt x="0" y="142227"/>
                </a:lnTo>
                <a:lnTo>
                  <a:pt x="50" y="144233"/>
                </a:lnTo>
                <a:lnTo>
                  <a:pt x="1993" y="147472"/>
                </a:lnTo>
                <a:lnTo>
                  <a:pt x="3746" y="148462"/>
                </a:lnTo>
                <a:lnTo>
                  <a:pt x="5626" y="148462"/>
                </a:lnTo>
                <a:lnTo>
                  <a:pt x="5619" y="143074"/>
                </a:lnTo>
                <a:lnTo>
                  <a:pt x="876" y="140563"/>
                </a:lnTo>
                <a:close/>
              </a:path>
              <a:path w="230505" h="273685">
                <a:moveTo>
                  <a:pt x="5626" y="143074"/>
                </a:moveTo>
                <a:lnTo>
                  <a:pt x="5626" y="148462"/>
                </a:lnTo>
                <a:lnTo>
                  <a:pt x="91354" y="148462"/>
                </a:lnTo>
                <a:lnTo>
                  <a:pt x="92117" y="145592"/>
                </a:lnTo>
                <a:lnTo>
                  <a:pt x="10388" y="145592"/>
                </a:lnTo>
                <a:lnTo>
                  <a:pt x="5626" y="143074"/>
                </a:lnTo>
                <a:close/>
              </a:path>
              <a:path w="230505" h="273685">
                <a:moveTo>
                  <a:pt x="98361" y="143079"/>
                </a:moveTo>
                <a:lnTo>
                  <a:pt x="98361" y="148462"/>
                </a:lnTo>
                <a:lnTo>
                  <a:pt x="102492" y="148462"/>
                </a:lnTo>
                <a:lnTo>
                  <a:pt x="103555" y="144462"/>
                </a:lnTo>
                <a:lnTo>
                  <a:pt x="98361" y="143079"/>
                </a:lnTo>
                <a:close/>
              </a:path>
              <a:path w="230505" h="273685">
                <a:moveTo>
                  <a:pt x="14567" y="137693"/>
                </a:moveTo>
                <a:lnTo>
                  <a:pt x="5626" y="137693"/>
                </a:lnTo>
                <a:lnTo>
                  <a:pt x="5635" y="143079"/>
                </a:lnTo>
                <a:lnTo>
                  <a:pt x="10388" y="145592"/>
                </a:lnTo>
                <a:lnTo>
                  <a:pt x="14567" y="137693"/>
                </a:lnTo>
                <a:close/>
              </a:path>
              <a:path w="230505" h="273685">
                <a:moveTo>
                  <a:pt x="98361" y="137693"/>
                </a:moveTo>
                <a:lnTo>
                  <a:pt x="14567" y="137693"/>
                </a:lnTo>
                <a:lnTo>
                  <a:pt x="10388" y="145592"/>
                </a:lnTo>
                <a:lnTo>
                  <a:pt x="92117" y="145592"/>
                </a:lnTo>
                <a:lnTo>
                  <a:pt x="93154" y="141693"/>
                </a:lnTo>
                <a:lnTo>
                  <a:pt x="98361" y="141693"/>
                </a:lnTo>
                <a:lnTo>
                  <a:pt x="98361" y="137693"/>
                </a:lnTo>
                <a:close/>
              </a:path>
              <a:path w="230505" h="273685">
                <a:moveTo>
                  <a:pt x="100037" y="137693"/>
                </a:moveTo>
                <a:lnTo>
                  <a:pt x="98361" y="137693"/>
                </a:lnTo>
                <a:lnTo>
                  <a:pt x="98367" y="143079"/>
                </a:lnTo>
                <a:lnTo>
                  <a:pt x="103555" y="144462"/>
                </a:lnTo>
                <a:lnTo>
                  <a:pt x="103925" y="143079"/>
                </a:lnTo>
                <a:lnTo>
                  <a:pt x="103864" y="142227"/>
                </a:lnTo>
                <a:lnTo>
                  <a:pt x="103644" y="141122"/>
                </a:lnTo>
                <a:lnTo>
                  <a:pt x="101612" y="138468"/>
                </a:lnTo>
                <a:lnTo>
                  <a:pt x="100037" y="137693"/>
                </a:lnTo>
                <a:close/>
              </a:path>
              <a:path w="230505" h="273685">
                <a:moveTo>
                  <a:pt x="98361" y="141693"/>
                </a:moveTo>
                <a:lnTo>
                  <a:pt x="93154" y="141693"/>
                </a:lnTo>
                <a:lnTo>
                  <a:pt x="98361" y="143079"/>
                </a:lnTo>
                <a:lnTo>
                  <a:pt x="98361" y="141693"/>
                </a:lnTo>
                <a:close/>
              </a:path>
              <a:path w="230505" h="273685">
                <a:moveTo>
                  <a:pt x="73723" y="2870"/>
                </a:moveTo>
                <a:lnTo>
                  <a:pt x="876" y="140563"/>
                </a:lnTo>
                <a:lnTo>
                  <a:pt x="5626" y="143074"/>
                </a:lnTo>
                <a:lnTo>
                  <a:pt x="5626" y="137693"/>
                </a:lnTo>
                <a:lnTo>
                  <a:pt x="14567" y="137693"/>
                </a:lnTo>
                <a:lnTo>
                  <a:pt x="81717" y="10769"/>
                </a:lnTo>
                <a:lnTo>
                  <a:pt x="78486" y="10769"/>
                </a:lnTo>
                <a:lnTo>
                  <a:pt x="78467" y="5378"/>
                </a:lnTo>
                <a:lnTo>
                  <a:pt x="73723" y="2870"/>
                </a:lnTo>
                <a:close/>
              </a:path>
              <a:path w="230505" h="273685">
                <a:moveTo>
                  <a:pt x="120637" y="93827"/>
                </a:moveTo>
                <a:lnTo>
                  <a:pt x="119341" y="95453"/>
                </a:lnTo>
                <a:lnTo>
                  <a:pt x="119113" y="97662"/>
                </a:lnTo>
                <a:lnTo>
                  <a:pt x="120891" y="101384"/>
                </a:lnTo>
                <a:lnTo>
                  <a:pt x="122783" y="102565"/>
                </a:lnTo>
                <a:lnTo>
                  <a:pt x="124853" y="102565"/>
                </a:lnTo>
                <a:lnTo>
                  <a:pt x="124845" y="97174"/>
                </a:lnTo>
                <a:lnTo>
                  <a:pt x="120637" y="93827"/>
                </a:lnTo>
                <a:close/>
              </a:path>
              <a:path w="230505" h="273685">
                <a:moveTo>
                  <a:pt x="124853" y="97174"/>
                </a:moveTo>
                <a:lnTo>
                  <a:pt x="124853" y="102565"/>
                </a:lnTo>
                <a:lnTo>
                  <a:pt x="211812" y="102565"/>
                </a:lnTo>
                <a:lnTo>
                  <a:pt x="213719" y="100520"/>
                </a:lnTo>
                <a:lnTo>
                  <a:pt x="129070" y="100520"/>
                </a:lnTo>
                <a:lnTo>
                  <a:pt x="124853" y="97174"/>
                </a:lnTo>
                <a:close/>
              </a:path>
              <a:path w="230505" h="273685">
                <a:moveTo>
                  <a:pt x="224193" y="97180"/>
                </a:moveTo>
                <a:lnTo>
                  <a:pt x="224193" y="102565"/>
                </a:lnTo>
                <a:lnTo>
                  <a:pt x="226531" y="102565"/>
                </a:lnTo>
                <a:lnTo>
                  <a:pt x="228130" y="100850"/>
                </a:lnTo>
                <a:lnTo>
                  <a:pt x="224193" y="97180"/>
                </a:lnTo>
                <a:close/>
              </a:path>
              <a:path w="230505" h="273685">
                <a:moveTo>
                  <a:pt x="226339" y="91795"/>
                </a:moveTo>
                <a:lnTo>
                  <a:pt x="224193" y="91795"/>
                </a:lnTo>
                <a:lnTo>
                  <a:pt x="224193" y="97180"/>
                </a:lnTo>
                <a:lnTo>
                  <a:pt x="228130" y="100850"/>
                </a:lnTo>
                <a:lnTo>
                  <a:pt x="229603" y="99288"/>
                </a:lnTo>
                <a:lnTo>
                  <a:pt x="229984" y="97002"/>
                </a:lnTo>
                <a:lnTo>
                  <a:pt x="228269" y="93065"/>
                </a:lnTo>
                <a:lnTo>
                  <a:pt x="226339" y="91795"/>
                </a:lnTo>
                <a:close/>
              </a:path>
              <a:path w="230505" h="273685">
                <a:moveTo>
                  <a:pt x="135994" y="91795"/>
                </a:moveTo>
                <a:lnTo>
                  <a:pt x="124853" y="91795"/>
                </a:lnTo>
                <a:lnTo>
                  <a:pt x="124861" y="97180"/>
                </a:lnTo>
                <a:lnTo>
                  <a:pt x="129070" y="100520"/>
                </a:lnTo>
                <a:lnTo>
                  <a:pt x="135994" y="91795"/>
                </a:lnTo>
                <a:close/>
              </a:path>
              <a:path w="230505" h="273685">
                <a:moveTo>
                  <a:pt x="224193" y="91795"/>
                </a:moveTo>
                <a:lnTo>
                  <a:pt x="135994" y="91795"/>
                </a:lnTo>
                <a:lnTo>
                  <a:pt x="129070" y="100520"/>
                </a:lnTo>
                <a:lnTo>
                  <a:pt x="213719" y="100520"/>
                </a:lnTo>
                <a:lnTo>
                  <a:pt x="220256" y="93510"/>
                </a:lnTo>
                <a:lnTo>
                  <a:pt x="224193" y="93510"/>
                </a:lnTo>
                <a:lnTo>
                  <a:pt x="224193" y="91795"/>
                </a:lnTo>
                <a:close/>
              </a:path>
              <a:path w="230505" h="273685">
                <a:moveTo>
                  <a:pt x="224193" y="93510"/>
                </a:moveTo>
                <a:lnTo>
                  <a:pt x="220256" y="93510"/>
                </a:lnTo>
                <a:lnTo>
                  <a:pt x="224193" y="97180"/>
                </a:lnTo>
                <a:lnTo>
                  <a:pt x="224193" y="93510"/>
                </a:lnTo>
                <a:close/>
              </a:path>
              <a:path w="230505" h="273685">
                <a:moveTo>
                  <a:pt x="193484" y="2031"/>
                </a:moveTo>
                <a:lnTo>
                  <a:pt x="120637" y="93827"/>
                </a:lnTo>
                <a:lnTo>
                  <a:pt x="124853" y="97174"/>
                </a:lnTo>
                <a:lnTo>
                  <a:pt x="124853" y="91795"/>
                </a:lnTo>
                <a:lnTo>
                  <a:pt x="135994" y="91795"/>
                </a:lnTo>
                <a:lnTo>
                  <a:pt x="200294" y="10769"/>
                </a:lnTo>
                <a:lnTo>
                  <a:pt x="197700" y="10769"/>
                </a:lnTo>
                <a:lnTo>
                  <a:pt x="197700" y="5378"/>
                </a:lnTo>
                <a:lnTo>
                  <a:pt x="193484" y="2031"/>
                </a:lnTo>
                <a:close/>
              </a:path>
              <a:path w="230505" h="273685">
                <a:moveTo>
                  <a:pt x="78486" y="5388"/>
                </a:moveTo>
                <a:lnTo>
                  <a:pt x="78486" y="10769"/>
                </a:lnTo>
                <a:lnTo>
                  <a:pt x="81717" y="10769"/>
                </a:lnTo>
                <a:lnTo>
                  <a:pt x="83235" y="7899"/>
                </a:lnTo>
                <a:lnTo>
                  <a:pt x="78486" y="5388"/>
                </a:lnTo>
                <a:close/>
              </a:path>
              <a:path w="230505" h="273685">
                <a:moveTo>
                  <a:pt x="197700" y="0"/>
                </a:moveTo>
                <a:lnTo>
                  <a:pt x="78486" y="0"/>
                </a:lnTo>
                <a:lnTo>
                  <a:pt x="78486" y="5388"/>
                </a:lnTo>
                <a:lnTo>
                  <a:pt x="83235" y="7899"/>
                </a:lnTo>
                <a:lnTo>
                  <a:pt x="81717" y="10769"/>
                </a:lnTo>
                <a:lnTo>
                  <a:pt x="186550" y="10769"/>
                </a:lnTo>
                <a:lnTo>
                  <a:pt x="193484" y="2031"/>
                </a:lnTo>
                <a:lnTo>
                  <a:pt x="197700" y="2031"/>
                </a:lnTo>
                <a:lnTo>
                  <a:pt x="197700" y="0"/>
                </a:lnTo>
                <a:close/>
              </a:path>
              <a:path w="230505" h="273685">
                <a:moveTo>
                  <a:pt x="197700" y="5384"/>
                </a:moveTo>
                <a:lnTo>
                  <a:pt x="197700" y="10769"/>
                </a:lnTo>
                <a:lnTo>
                  <a:pt x="200294" y="10769"/>
                </a:lnTo>
                <a:lnTo>
                  <a:pt x="201917" y="8724"/>
                </a:lnTo>
                <a:lnTo>
                  <a:pt x="197700" y="5384"/>
                </a:lnTo>
                <a:close/>
              </a:path>
              <a:path w="230505" h="273685">
                <a:moveTo>
                  <a:pt x="199771" y="0"/>
                </a:moveTo>
                <a:lnTo>
                  <a:pt x="197700" y="0"/>
                </a:lnTo>
                <a:lnTo>
                  <a:pt x="197713" y="5388"/>
                </a:lnTo>
                <a:lnTo>
                  <a:pt x="201917" y="8724"/>
                </a:lnTo>
                <a:lnTo>
                  <a:pt x="203212" y="7111"/>
                </a:lnTo>
                <a:lnTo>
                  <a:pt x="203454" y="4902"/>
                </a:lnTo>
                <a:lnTo>
                  <a:pt x="201663" y="1181"/>
                </a:lnTo>
                <a:lnTo>
                  <a:pt x="199771" y="0"/>
                </a:lnTo>
                <a:close/>
              </a:path>
              <a:path w="230505" h="273685">
                <a:moveTo>
                  <a:pt x="78486" y="0"/>
                </a:moveTo>
                <a:lnTo>
                  <a:pt x="76492" y="0"/>
                </a:lnTo>
                <a:lnTo>
                  <a:pt x="74663" y="1104"/>
                </a:lnTo>
                <a:lnTo>
                  <a:pt x="73723" y="2870"/>
                </a:lnTo>
                <a:lnTo>
                  <a:pt x="78486" y="5384"/>
                </a:lnTo>
                <a:lnTo>
                  <a:pt x="78486" y="0"/>
                </a:lnTo>
                <a:close/>
              </a:path>
              <a:path w="230505" h="273685">
                <a:moveTo>
                  <a:pt x="197700" y="2031"/>
                </a:moveTo>
                <a:lnTo>
                  <a:pt x="193484" y="2031"/>
                </a:lnTo>
                <a:lnTo>
                  <a:pt x="197700" y="5378"/>
                </a:lnTo>
                <a:lnTo>
                  <a:pt x="197700" y="2031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46432" y="2964285"/>
            <a:ext cx="277495" cy="277495"/>
          </a:xfrm>
          <a:custGeom>
            <a:avLst/>
            <a:gdLst/>
            <a:ahLst/>
            <a:cxnLst/>
            <a:rect l="l" t="t" r="r" b="b"/>
            <a:pathLst>
              <a:path w="277494" h="277494">
                <a:moveTo>
                  <a:pt x="138493" y="0"/>
                </a:moveTo>
                <a:lnTo>
                  <a:pt x="94722" y="7060"/>
                </a:lnTo>
                <a:lnTo>
                  <a:pt x="56704" y="26719"/>
                </a:lnTo>
                <a:lnTo>
                  <a:pt x="26723" y="56699"/>
                </a:lnTo>
                <a:lnTo>
                  <a:pt x="7061" y="94717"/>
                </a:lnTo>
                <a:lnTo>
                  <a:pt x="0" y="138493"/>
                </a:lnTo>
                <a:lnTo>
                  <a:pt x="7061" y="182269"/>
                </a:lnTo>
                <a:lnTo>
                  <a:pt x="26723" y="220287"/>
                </a:lnTo>
                <a:lnTo>
                  <a:pt x="56704" y="250267"/>
                </a:lnTo>
                <a:lnTo>
                  <a:pt x="94722" y="269926"/>
                </a:lnTo>
                <a:lnTo>
                  <a:pt x="138493" y="276987"/>
                </a:lnTo>
                <a:lnTo>
                  <a:pt x="138493" y="266217"/>
                </a:lnTo>
                <a:lnTo>
                  <a:pt x="88779" y="256179"/>
                </a:lnTo>
                <a:lnTo>
                  <a:pt x="48180" y="228806"/>
                </a:lnTo>
                <a:lnTo>
                  <a:pt x="20807" y="188207"/>
                </a:lnTo>
                <a:lnTo>
                  <a:pt x="10769" y="138493"/>
                </a:lnTo>
                <a:lnTo>
                  <a:pt x="20807" y="88772"/>
                </a:lnTo>
                <a:lnTo>
                  <a:pt x="48180" y="48169"/>
                </a:lnTo>
                <a:lnTo>
                  <a:pt x="88779" y="20794"/>
                </a:lnTo>
                <a:lnTo>
                  <a:pt x="138493" y="10756"/>
                </a:lnTo>
                <a:lnTo>
                  <a:pt x="138493" y="0"/>
                </a:lnTo>
                <a:close/>
              </a:path>
              <a:path w="277494" h="277494">
                <a:moveTo>
                  <a:pt x="138493" y="0"/>
                </a:moveTo>
                <a:lnTo>
                  <a:pt x="138493" y="10756"/>
                </a:lnTo>
                <a:lnTo>
                  <a:pt x="188213" y="20794"/>
                </a:lnTo>
                <a:lnTo>
                  <a:pt x="228811" y="48169"/>
                </a:lnTo>
                <a:lnTo>
                  <a:pt x="256181" y="88772"/>
                </a:lnTo>
                <a:lnTo>
                  <a:pt x="266217" y="138493"/>
                </a:lnTo>
                <a:lnTo>
                  <a:pt x="256181" y="188207"/>
                </a:lnTo>
                <a:lnTo>
                  <a:pt x="228811" y="228806"/>
                </a:lnTo>
                <a:lnTo>
                  <a:pt x="188213" y="256179"/>
                </a:lnTo>
                <a:lnTo>
                  <a:pt x="138493" y="266217"/>
                </a:lnTo>
                <a:lnTo>
                  <a:pt x="138493" y="276987"/>
                </a:lnTo>
                <a:lnTo>
                  <a:pt x="182269" y="269926"/>
                </a:lnTo>
                <a:lnTo>
                  <a:pt x="220287" y="250267"/>
                </a:lnTo>
                <a:lnTo>
                  <a:pt x="250267" y="220287"/>
                </a:lnTo>
                <a:lnTo>
                  <a:pt x="269926" y="182269"/>
                </a:lnTo>
                <a:lnTo>
                  <a:pt x="276986" y="138493"/>
                </a:lnTo>
                <a:lnTo>
                  <a:pt x="269926" y="94717"/>
                </a:lnTo>
                <a:lnTo>
                  <a:pt x="250267" y="56699"/>
                </a:lnTo>
                <a:lnTo>
                  <a:pt x="220287" y="26719"/>
                </a:lnTo>
                <a:lnTo>
                  <a:pt x="182269" y="7060"/>
                </a:lnTo>
                <a:lnTo>
                  <a:pt x="138493" y="0"/>
                </a:lnTo>
                <a:close/>
              </a:path>
              <a:path w="277494" h="277494">
                <a:moveTo>
                  <a:pt x="137794" y="212102"/>
                </a:moveTo>
                <a:lnTo>
                  <a:pt x="134823" y="212102"/>
                </a:lnTo>
                <a:lnTo>
                  <a:pt x="132410" y="214515"/>
                </a:lnTo>
                <a:lnTo>
                  <a:pt x="132410" y="220459"/>
                </a:lnTo>
                <a:lnTo>
                  <a:pt x="134823" y="222872"/>
                </a:lnTo>
                <a:lnTo>
                  <a:pt x="137794" y="222872"/>
                </a:lnTo>
                <a:lnTo>
                  <a:pt x="137794" y="212102"/>
                </a:lnTo>
                <a:close/>
              </a:path>
              <a:path w="277494" h="277494">
                <a:moveTo>
                  <a:pt x="220497" y="133807"/>
                </a:moveTo>
                <a:lnTo>
                  <a:pt x="214541" y="133807"/>
                </a:lnTo>
                <a:lnTo>
                  <a:pt x="212140" y="136207"/>
                </a:lnTo>
                <a:lnTo>
                  <a:pt x="212140" y="139192"/>
                </a:lnTo>
                <a:lnTo>
                  <a:pt x="206310" y="167531"/>
                </a:lnTo>
                <a:lnTo>
                  <a:pt x="190398" y="190711"/>
                </a:lnTo>
                <a:lnTo>
                  <a:pt x="166770" y="206359"/>
                </a:lnTo>
                <a:lnTo>
                  <a:pt x="137794" y="212102"/>
                </a:lnTo>
                <a:lnTo>
                  <a:pt x="137794" y="222872"/>
                </a:lnTo>
                <a:lnTo>
                  <a:pt x="170884" y="216308"/>
                </a:lnTo>
                <a:lnTo>
                  <a:pt x="197939" y="198396"/>
                </a:lnTo>
                <a:lnTo>
                  <a:pt x="216197" y="171801"/>
                </a:lnTo>
                <a:lnTo>
                  <a:pt x="222897" y="139192"/>
                </a:lnTo>
                <a:lnTo>
                  <a:pt x="222897" y="136207"/>
                </a:lnTo>
                <a:lnTo>
                  <a:pt x="220497" y="133807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03624" y="2980706"/>
            <a:ext cx="269240" cy="241300"/>
          </a:xfrm>
          <a:custGeom>
            <a:avLst/>
            <a:gdLst/>
            <a:ahLst/>
            <a:cxnLst/>
            <a:rect l="l" t="t" r="r" b="b"/>
            <a:pathLst>
              <a:path w="269239" h="241300">
                <a:moveTo>
                  <a:pt x="70294" y="183515"/>
                </a:moveTo>
                <a:lnTo>
                  <a:pt x="70294" y="194297"/>
                </a:lnTo>
                <a:lnTo>
                  <a:pt x="86184" y="196168"/>
                </a:lnTo>
                <a:lnTo>
                  <a:pt x="101479" y="201169"/>
                </a:lnTo>
                <a:lnTo>
                  <a:pt x="116564" y="208382"/>
                </a:lnTo>
                <a:lnTo>
                  <a:pt x="147244" y="225504"/>
                </a:lnTo>
                <a:lnTo>
                  <a:pt x="163407" y="233224"/>
                </a:lnTo>
                <a:lnTo>
                  <a:pt x="180499" y="238784"/>
                </a:lnTo>
                <a:lnTo>
                  <a:pt x="198704" y="240919"/>
                </a:lnTo>
                <a:lnTo>
                  <a:pt x="198704" y="230136"/>
                </a:lnTo>
                <a:lnTo>
                  <a:pt x="182814" y="228265"/>
                </a:lnTo>
                <a:lnTo>
                  <a:pt x="167519" y="223264"/>
                </a:lnTo>
                <a:lnTo>
                  <a:pt x="152434" y="216051"/>
                </a:lnTo>
                <a:lnTo>
                  <a:pt x="121756" y="198929"/>
                </a:lnTo>
                <a:lnTo>
                  <a:pt x="105595" y="191209"/>
                </a:lnTo>
                <a:lnTo>
                  <a:pt x="88504" y="185649"/>
                </a:lnTo>
                <a:lnTo>
                  <a:pt x="70294" y="183515"/>
                </a:lnTo>
                <a:close/>
              </a:path>
              <a:path w="269239" h="241300">
                <a:moveTo>
                  <a:pt x="259753" y="207860"/>
                </a:moveTo>
                <a:lnTo>
                  <a:pt x="220778" y="226714"/>
                </a:lnTo>
                <a:lnTo>
                  <a:pt x="198704" y="230136"/>
                </a:lnTo>
                <a:lnTo>
                  <a:pt x="198704" y="240919"/>
                </a:lnTo>
                <a:lnTo>
                  <a:pt x="245186" y="228727"/>
                </a:lnTo>
                <a:lnTo>
                  <a:pt x="266077" y="216573"/>
                </a:lnTo>
                <a:lnTo>
                  <a:pt x="259753" y="207860"/>
                </a:lnTo>
                <a:close/>
              </a:path>
              <a:path w="269239" h="241300">
                <a:moveTo>
                  <a:pt x="2933" y="207860"/>
                </a:moveTo>
                <a:lnTo>
                  <a:pt x="533" y="209613"/>
                </a:lnTo>
                <a:lnTo>
                  <a:pt x="0" y="212979"/>
                </a:lnTo>
                <a:lnTo>
                  <a:pt x="3479" y="217792"/>
                </a:lnTo>
                <a:lnTo>
                  <a:pt x="6857" y="218325"/>
                </a:lnTo>
                <a:lnTo>
                  <a:pt x="9258" y="216573"/>
                </a:lnTo>
                <a:lnTo>
                  <a:pt x="2933" y="207860"/>
                </a:lnTo>
                <a:close/>
              </a:path>
              <a:path w="269239" h="241300">
                <a:moveTo>
                  <a:pt x="70294" y="183515"/>
                </a:moveTo>
                <a:lnTo>
                  <a:pt x="23812" y="195719"/>
                </a:lnTo>
                <a:lnTo>
                  <a:pt x="2946" y="207860"/>
                </a:lnTo>
                <a:lnTo>
                  <a:pt x="9258" y="216573"/>
                </a:lnTo>
                <a:lnTo>
                  <a:pt x="11442" y="215074"/>
                </a:lnTo>
                <a:lnTo>
                  <a:pt x="12763" y="214198"/>
                </a:lnTo>
                <a:lnTo>
                  <a:pt x="48231" y="197719"/>
                </a:lnTo>
                <a:lnTo>
                  <a:pt x="70294" y="194297"/>
                </a:lnTo>
                <a:lnTo>
                  <a:pt x="70294" y="183515"/>
                </a:lnTo>
                <a:close/>
              </a:path>
              <a:path w="269239" h="241300">
                <a:moveTo>
                  <a:pt x="262153" y="206108"/>
                </a:moveTo>
                <a:lnTo>
                  <a:pt x="259753" y="207860"/>
                </a:lnTo>
                <a:lnTo>
                  <a:pt x="266077" y="216573"/>
                </a:lnTo>
                <a:lnTo>
                  <a:pt x="268477" y="214820"/>
                </a:lnTo>
                <a:lnTo>
                  <a:pt x="269011" y="211455"/>
                </a:lnTo>
                <a:lnTo>
                  <a:pt x="265518" y="206641"/>
                </a:lnTo>
                <a:lnTo>
                  <a:pt x="262153" y="206108"/>
                </a:lnTo>
                <a:close/>
              </a:path>
              <a:path w="269239" h="241300">
                <a:moveTo>
                  <a:pt x="70294" y="93230"/>
                </a:moveTo>
                <a:lnTo>
                  <a:pt x="70294" y="104000"/>
                </a:lnTo>
                <a:lnTo>
                  <a:pt x="86252" y="105760"/>
                </a:lnTo>
                <a:lnTo>
                  <a:pt x="101596" y="110458"/>
                </a:lnTo>
                <a:lnTo>
                  <a:pt x="116707" y="117223"/>
                </a:lnTo>
                <a:lnTo>
                  <a:pt x="147387" y="133246"/>
                </a:lnTo>
                <a:lnTo>
                  <a:pt x="163525" y="140458"/>
                </a:lnTo>
                <a:lnTo>
                  <a:pt x="180568" y="145647"/>
                </a:lnTo>
                <a:lnTo>
                  <a:pt x="198704" y="147637"/>
                </a:lnTo>
                <a:lnTo>
                  <a:pt x="198704" y="136880"/>
                </a:lnTo>
                <a:lnTo>
                  <a:pt x="182747" y="135120"/>
                </a:lnTo>
                <a:lnTo>
                  <a:pt x="167408" y="130421"/>
                </a:lnTo>
                <a:lnTo>
                  <a:pt x="152301" y="123652"/>
                </a:lnTo>
                <a:lnTo>
                  <a:pt x="121624" y="107627"/>
                </a:lnTo>
                <a:lnTo>
                  <a:pt x="105484" y="100414"/>
                </a:lnTo>
                <a:lnTo>
                  <a:pt x="88437" y="95222"/>
                </a:lnTo>
                <a:lnTo>
                  <a:pt x="70294" y="93230"/>
                </a:lnTo>
                <a:close/>
              </a:path>
              <a:path w="269239" h="241300">
                <a:moveTo>
                  <a:pt x="259880" y="115989"/>
                </a:moveTo>
                <a:lnTo>
                  <a:pt x="220870" y="133656"/>
                </a:lnTo>
                <a:lnTo>
                  <a:pt x="198704" y="136880"/>
                </a:lnTo>
                <a:lnTo>
                  <a:pt x="198704" y="147637"/>
                </a:lnTo>
                <a:lnTo>
                  <a:pt x="245071" y="136245"/>
                </a:lnTo>
                <a:lnTo>
                  <a:pt x="265925" y="124891"/>
                </a:lnTo>
                <a:lnTo>
                  <a:pt x="259880" y="115989"/>
                </a:lnTo>
                <a:close/>
              </a:path>
              <a:path w="269239" h="241300">
                <a:moveTo>
                  <a:pt x="3073" y="115989"/>
                </a:moveTo>
                <a:lnTo>
                  <a:pt x="609" y="117652"/>
                </a:lnTo>
                <a:lnTo>
                  <a:pt x="191" y="119862"/>
                </a:lnTo>
                <a:lnTo>
                  <a:pt x="86" y="121170"/>
                </a:lnTo>
                <a:lnTo>
                  <a:pt x="3314" y="125920"/>
                </a:lnTo>
                <a:lnTo>
                  <a:pt x="6667" y="126555"/>
                </a:lnTo>
                <a:lnTo>
                  <a:pt x="9118" y="124891"/>
                </a:lnTo>
                <a:lnTo>
                  <a:pt x="3073" y="115989"/>
                </a:lnTo>
                <a:close/>
              </a:path>
              <a:path w="269239" h="241300">
                <a:moveTo>
                  <a:pt x="70294" y="93230"/>
                </a:moveTo>
                <a:lnTo>
                  <a:pt x="23939" y="104622"/>
                </a:lnTo>
                <a:lnTo>
                  <a:pt x="3082" y="115989"/>
                </a:lnTo>
                <a:lnTo>
                  <a:pt x="9118" y="124891"/>
                </a:lnTo>
                <a:lnTo>
                  <a:pt x="11315" y="123482"/>
                </a:lnTo>
                <a:lnTo>
                  <a:pt x="12636" y="122669"/>
                </a:lnTo>
                <a:lnTo>
                  <a:pt x="48134" y="107218"/>
                </a:lnTo>
                <a:lnTo>
                  <a:pt x="70294" y="104000"/>
                </a:lnTo>
                <a:lnTo>
                  <a:pt x="70294" y="93230"/>
                </a:lnTo>
                <a:close/>
              </a:path>
              <a:path w="269239" h="241300">
                <a:moveTo>
                  <a:pt x="262343" y="114312"/>
                </a:moveTo>
                <a:lnTo>
                  <a:pt x="259880" y="115989"/>
                </a:lnTo>
                <a:lnTo>
                  <a:pt x="265937" y="124891"/>
                </a:lnTo>
                <a:lnTo>
                  <a:pt x="268389" y="123215"/>
                </a:lnTo>
                <a:lnTo>
                  <a:pt x="268926" y="120434"/>
                </a:lnTo>
                <a:lnTo>
                  <a:pt x="268932" y="119710"/>
                </a:lnTo>
                <a:lnTo>
                  <a:pt x="265683" y="114947"/>
                </a:lnTo>
                <a:lnTo>
                  <a:pt x="262343" y="114312"/>
                </a:lnTo>
                <a:close/>
              </a:path>
              <a:path w="269239" h="241300">
                <a:moveTo>
                  <a:pt x="70294" y="0"/>
                </a:moveTo>
                <a:lnTo>
                  <a:pt x="70294" y="10756"/>
                </a:lnTo>
                <a:lnTo>
                  <a:pt x="86184" y="12629"/>
                </a:lnTo>
                <a:lnTo>
                  <a:pt x="101479" y="17635"/>
                </a:lnTo>
                <a:lnTo>
                  <a:pt x="116564" y="24853"/>
                </a:lnTo>
                <a:lnTo>
                  <a:pt x="147244" y="41974"/>
                </a:lnTo>
                <a:lnTo>
                  <a:pt x="163407" y="49690"/>
                </a:lnTo>
                <a:lnTo>
                  <a:pt x="180499" y="55245"/>
                </a:lnTo>
                <a:lnTo>
                  <a:pt x="198704" y="57378"/>
                </a:lnTo>
                <a:lnTo>
                  <a:pt x="198704" y="46621"/>
                </a:lnTo>
                <a:lnTo>
                  <a:pt x="182814" y="44748"/>
                </a:lnTo>
                <a:lnTo>
                  <a:pt x="167519" y="39743"/>
                </a:lnTo>
                <a:lnTo>
                  <a:pt x="152434" y="32525"/>
                </a:lnTo>
                <a:lnTo>
                  <a:pt x="121756" y="15409"/>
                </a:lnTo>
                <a:lnTo>
                  <a:pt x="105595" y="7693"/>
                </a:lnTo>
                <a:lnTo>
                  <a:pt x="88504" y="2134"/>
                </a:lnTo>
                <a:lnTo>
                  <a:pt x="70294" y="0"/>
                </a:lnTo>
                <a:close/>
              </a:path>
              <a:path w="269239" h="241300">
                <a:moveTo>
                  <a:pt x="259753" y="24333"/>
                </a:moveTo>
                <a:lnTo>
                  <a:pt x="220778" y="43187"/>
                </a:lnTo>
                <a:lnTo>
                  <a:pt x="198704" y="46621"/>
                </a:lnTo>
                <a:lnTo>
                  <a:pt x="198704" y="57378"/>
                </a:lnTo>
                <a:lnTo>
                  <a:pt x="245186" y="45186"/>
                </a:lnTo>
                <a:lnTo>
                  <a:pt x="266077" y="33045"/>
                </a:lnTo>
                <a:lnTo>
                  <a:pt x="259753" y="24333"/>
                </a:lnTo>
                <a:close/>
              </a:path>
              <a:path w="269239" h="241300">
                <a:moveTo>
                  <a:pt x="2933" y="24333"/>
                </a:moveTo>
                <a:lnTo>
                  <a:pt x="533" y="26085"/>
                </a:lnTo>
                <a:lnTo>
                  <a:pt x="0" y="29451"/>
                </a:lnTo>
                <a:lnTo>
                  <a:pt x="3479" y="34264"/>
                </a:lnTo>
                <a:lnTo>
                  <a:pt x="6857" y="34798"/>
                </a:lnTo>
                <a:lnTo>
                  <a:pt x="9258" y="33045"/>
                </a:lnTo>
                <a:lnTo>
                  <a:pt x="2933" y="24333"/>
                </a:lnTo>
                <a:close/>
              </a:path>
              <a:path w="269239" h="241300">
                <a:moveTo>
                  <a:pt x="70294" y="0"/>
                </a:moveTo>
                <a:lnTo>
                  <a:pt x="23812" y="12192"/>
                </a:lnTo>
                <a:lnTo>
                  <a:pt x="2942" y="24333"/>
                </a:lnTo>
                <a:lnTo>
                  <a:pt x="9258" y="33045"/>
                </a:lnTo>
                <a:lnTo>
                  <a:pt x="10109" y="32435"/>
                </a:lnTo>
                <a:lnTo>
                  <a:pt x="12763" y="30670"/>
                </a:lnTo>
                <a:lnTo>
                  <a:pt x="48231" y="14190"/>
                </a:lnTo>
                <a:lnTo>
                  <a:pt x="70294" y="10756"/>
                </a:lnTo>
                <a:lnTo>
                  <a:pt x="70294" y="0"/>
                </a:lnTo>
                <a:close/>
              </a:path>
              <a:path w="269239" h="241300">
                <a:moveTo>
                  <a:pt x="262153" y="22593"/>
                </a:moveTo>
                <a:lnTo>
                  <a:pt x="259753" y="24333"/>
                </a:lnTo>
                <a:lnTo>
                  <a:pt x="266077" y="33045"/>
                </a:lnTo>
                <a:lnTo>
                  <a:pt x="268477" y="31305"/>
                </a:lnTo>
                <a:lnTo>
                  <a:pt x="269011" y="27940"/>
                </a:lnTo>
                <a:lnTo>
                  <a:pt x="265518" y="23126"/>
                </a:lnTo>
                <a:lnTo>
                  <a:pt x="262153" y="22593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45796" y="2958833"/>
            <a:ext cx="287020" cy="287020"/>
          </a:xfrm>
          <a:custGeom>
            <a:avLst/>
            <a:gdLst/>
            <a:ahLst/>
            <a:cxnLst/>
            <a:rect l="l" t="t" r="r" b="b"/>
            <a:pathLst>
              <a:path w="287019" h="287019">
                <a:moveTo>
                  <a:pt x="41998" y="237324"/>
                </a:moveTo>
                <a:lnTo>
                  <a:pt x="39903" y="239433"/>
                </a:lnTo>
                <a:lnTo>
                  <a:pt x="39903" y="242849"/>
                </a:lnTo>
                <a:lnTo>
                  <a:pt x="44107" y="247053"/>
                </a:lnTo>
                <a:lnTo>
                  <a:pt x="47523" y="247053"/>
                </a:lnTo>
                <a:lnTo>
                  <a:pt x="49618" y="244944"/>
                </a:lnTo>
                <a:lnTo>
                  <a:pt x="41998" y="237324"/>
                </a:lnTo>
                <a:close/>
              </a:path>
              <a:path w="287019" h="287019">
                <a:moveTo>
                  <a:pt x="244944" y="237324"/>
                </a:moveTo>
                <a:lnTo>
                  <a:pt x="237324" y="244944"/>
                </a:lnTo>
                <a:lnTo>
                  <a:pt x="239420" y="247053"/>
                </a:lnTo>
                <a:lnTo>
                  <a:pt x="242836" y="247053"/>
                </a:lnTo>
                <a:lnTo>
                  <a:pt x="247040" y="242849"/>
                </a:lnTo>
                <a:lnTo>
                  <a:pt x="247040" y="239433"/>
                </a:lnTo>
                <a:lnTo>
                  <a:pt x="244944" y="237324"/>
                </a:lnTo>
                <a:close/>
              </a:path>
              <a:path w="287019" h="287019">
                <a:moveTo>
                  <a:pt x="56654" y="222681"/>
                </a:moveTo>
                <a:lnTo>
                  <a:pt x="41998" y="237324"/>
                </a:lnTo>
                <a:lnTo>
                  <a:pt x="49618" y="244944"/>
                </a:lnTo>
                <a:lnTo>
                  <a:pt x="64262" y="230301"/>
                </a:lnTo>
                <a:lnTo>
                  <a:pt x="56654" y="222681"/>
                </a:lnTo>
                <a:close/>
              </a:path>
              <a:path w="287019" h="287019">
                <a:moveTo>
                  <a:pt x="230301" y="222681"/>
                </a:moveTo>
                <a:lnTo>
                  <a:pt x="222681" y="230301"/>
                </a:lnTo>
                <a:lnTo>
                  <a:pt x="237324" y="244944"/>
                </a:lnTo>
                <a:lnTo>
                  <a:pt x="244944" y="237324"/>
                </a:lnTo>
                <a:lnTo>
                  <a:pt x="230301" y="222681"/>
                </a:lnTo>
                <a:close/>
              </a:path>
              <a:path w="287019" h="287019">
                <a:moveTo>
                  <a:pt x="62166" y="220586"/>
                </a:moveTo>
                <a:lnTo>
                  <a:pt x="58762" y="220586"/>
                </a:lnTo>
                <a:lnTo>
                  <a:pt x="56654" y="222681"/>
                </a:lnTo>
                <a:lnTo>
                  <a:pt x="64262" y="230301"/>
                </a:lnTo>
                <a:lnTo>
                  <a:pt x="66370" y="228193"/>
                </a:lnTo>
                <a:lnTo>
                  <a:pt x="66370" y="224790"/>
                </a:lnTo>
                <a:lnTo>
                  <a:pt x="62166" y="220586"/>
                </a:lnTo>
                <a:close/>
              </a:path>
              <a:path w="287019" h="287019">
                <a:moveTo>
                  <a:pt x="228193" y="220586"/>
                </a:moveTo>
                <a:lnTo>
                  <a:pt x="224777" y="220586"/>
                </a:lnTo>
                <a:lnTo>
                  <a:pt x="220573" y="224790"/>
                </a:lnTo>
                <a:lnTo>
                  <a:pt x="220573" y="228193"/>
                </a:lnTo>
                <a:lnTo>
                  <a:pt x="222681" y="230301"/>
                </a:lnTo>
                <a:lnTo>
                  <a:pt x="230301" y="222681"/>
                </a:lnTo>
                <a:lnTo>
                  <a:pt x="228193" y="220586"/>
                </a:lnTo>
                <a:close/>
              </a:path>
              <a:path w="287019" h="287019">
                <a:moveTo>
                  <a:pt x="143459" y="59182"/>
                </a:moveTo>
                <a:lnTo>
                  <a:pt x="110645" y="65807"/>
                </a:lnTo>
                <a:lnTo>
                  <a:pt x="83848" y="83873"/>
                </a:lnTo>
                <a:lnTo>
                  <a:pt x="65781" y="110670"/>
                </a:lnTo>
                <a:lnTo>
                  <a:pt x="59156" y="143484"/>
                </a:lnTo>
                <a:lnTo>
                  <a:pt x="65781" y="176291"/>
                </a:lnTo>
                <a:lnTo>
                  <a:pt x="83848" y="203084"/>
                </a:lnTo>
                <a:lnTo>
                  <a:pt x="110645" y="221149"/>
                </a:lnTo>
                <a:lnTo>
                  <a:pt x="143459" y="227774"/>
                </a:lnTo>
                <a:lnTo>
                  <a:pt x="143459" y="217004"/>
                </a:lnTo>
                <a:lnTo>
                  <a:pt x="114830" y="211226"/>
                </a:lnTo>
                <a:lnTo>
                  <a:pt x="91457" y="195470"/>
                </a:lnTo>
                <a:lnTo>
                  <a:pt x="75702" y="172101"/>
                </a:lnTo>
                <a:lnTo>
                  <a:pt x="69926" y="143484"/>
                </a:lnTo>
                <a:lnTo>
                  <a:pt x="75702" y="114860"/>
                </a:lnTo>
                <a:lnTo>
                  <a:pt x="91457" y="91487"/>
                </a:lnTo>
                <a:lnTo>
                  <a:pt x="114830" y="75729"/>
                </a:lnTo>
                <a:lnTo>
                  <a:pt x="143459" y="69951"/>
                </a:lnTo>
                <a:lnTo>
                  <a:pt x="143459" y="59182"/>
                </a:lnTo>
                <a:close/>
              </a:path>
              <a:path w="287019" h="287019">
                <a:moveTo>
                  <a:pt x="143459" y="59182"/>
                </a:moveTo>
                <a:lnTo>
                  <a:pt x="143459" y="69951"/>
                </a:lnTo>
                <a:lnTo>
                  <a:pt x="172075" y="75729"/>
                </a:lnTo>
                <a:lnTo>
                  <a:pt x="195445" y="91487"/>
                </a:lnTo>
                <a:lnTo>
                  <a:pt x="211201" y="114860"/>
                </a:lnTo>
                <a:lnTo>
                  <a:pt x="216979" y="143484"/>
                </a:lnTo>
                <a:lnTo>
                  <a:pt x="211201" y="172101"/>
                </a:lnTo>
                <a:lnTo>
                  <a:pt x="195445" y="195470"/>
                </a:lnTo>
                <a:lnTo>
                  <a:pt x="172075" y="211226"/>
                </a:lnTo>
                <a:lnTo>
                  <a:pt x="143459" y="217004"/>
                </a:lnTo>
                <a:lnTo>
                  <a:pt x="143459" y="227774"/>
                </a:lnTo>
                <a:lnTo>
                  <a:pt x="176263" y="221149"/>
                </a:lnTo>
                <a:lnTo>
                  <a:pt x="203052" y="203084"/>
                </a:lnTo>
                <a:lnTo>
                  <a:pt x="221113" y="176291"/>
                </a:lnTo>
                <a:lnTo>
                  <a:pt x="227736" y="143484"/>
                </a:lnTo>
                <a:lnTo>
                  <a:pt x="221113" y="110670"/>
                </a:lnTo>
                <a:lnTo>
                  <a:pt x="203052" y="83873"/>
                </a:lnTo>
                <a:lnTo>
                  <a:pt x="176263" y="65807"/>
                </a:lnTo>
                <a:lnTo>
                  <a:pt x="143459" y="59182"/>
                </a:lnTo>
                <a:close/>
              </a:path>
              <a:path w="287019" h="287019">
                <a:moveTo>
                  <a:pt x="64262" y="56680"/>
                </a:moveTo>
                <a:lnTo>
                  <a:pt x="56654" y="64287"/>
                </a:lnTo>
                <a:lnTo>
                  <a:pt x="58762" y="66395"/>
                </a:lnTo>
                <a:lnTo>
                  <a:pt x="62166" y="66395"/>
                </a:lnTo>
                <a:lnTo>
                  <a:pt x="66370" y="62191"/>
                </a:lnTo>
                <a:lnTo>
                  <a:pt x="66370" y="58788"/>
                </a:lnTo>
                <a:lnTo>
                  <a:pt x="64262" y="56680"/>
                </a:lnTo>
                <a:close/>
              </a:path>
              <a:path w="287019" h="287019">
                <a:moveTo>
                  <a:pt x="222681" y="56680"/>
                </a:moveTo>
                <a:lnTo>
                  <a:pt x="220573" y="58788"/>
                </a:lnTo>
                <a:lnTo>
                  <a:pt x="220573" y="62191"/>
                </a:lnTo>
                <a:lnTo>
                  <a:pt x="224777" y="66395"/>
                </a:lnTo>
                <a:lnTo>
                  <a:pt x="228193" y="66395"/>
                </a:lnTo>
                <a:lnTo>
                  <a:pt x="230301" y="64287"/>
                </a:lnTo>
                <a:lnTo>
                  <a:pt x="222681" y="56680"/>
                </a:lnTo>
                <a:close/>
              </a:path>
              <a:path w="287019" h="287019">
                <a:moveTo>
                  <a:pt x="49618" y="42037"/>
                </a:moveTo>
                <a:lnTo>
                  <a:pt x="41998" y="49644"/>
                </a:lnTo>
                <a:lnTo>
                  <a:pt x="56654" y="64287"/>
                </a:lnTo>
                <a:lnTo>
                  <a:pt x="64262" y="56680"/>
                </a:lnTo>
                <a:lnTo>
                  <a:pt x="49618" y="42037"/>
                </a:lnTo>
                <a:close/>
              </a:path>
              <a:path w="287019" h="287019">
                <a:moveTo>
                  <a:pt x="237324" y="42037"/>
                </a:moveTo>
                <a:lnTo>
                  <a:pt x="222681" y="56680"/>
                </a:lnTo>
                <a:lnTo>
                  <a:pt x="230301" y="64287"/>
                </a:lnTo>
                <a:lnTo>
                  <a:pt x="244944" y="49644"/>
                </a:lnTo>
                <a:lnTo>
                  <a:pt x="237324" y="42037"/>
                </a:lnTo>
                <a:close/>
              </a:path>
              <a:path w="287019" h="287019">
                <a:moveTo>
                  <a:pt x="47523" y="39928"/>
                </a:moveTo>
                <a:lnTo>
                  <a:pt x="44107" y="39928"/>
                </a:lnTo>
                <a:lnTo>
                  <a:pt x="39903" y="44145"/>
                </a:lnTo>
                <a:lnTo>
                  <a:pt x="39903" y="47548"/>
                </a:lnTo>
                <a:lnTo>
                  <a:pt x="41998" y="49644"/>
                </a:lnTo>
                <a:lnTo>
                  <a:pt x="49618" y="42037"/>
                </a:lnTo>
                <a:lnTo>
                  <a:pt x="47523" y="39928"/>
                </a:lnTo>
                <a:close/>
              </a:path>
              <a:path w="287019" h="287019">
                <a:moveTo>
                  <a:pt x="242836" y="39928"/>
                </a:moveTo>
                <a:lnTo>
                  <a:pt x="239420" y="39928"/>
                </a:lnTo>
                <a:lnTo>
                  <a:pt x="237324" y="42037"/>
                </a:lnTo>
                <a:lnTo>
                  <a:pt x="244944" y="49644"/>
                </a:lnTo>
                <a:lnTo>
                  <a:pt x="247040" y="47548"/>
                </a:lnTo>
                <a:lnTo>
                  <a:pt x="247040" y="44145"/>
                </a:lnTo>
                <a:lnTo>
                  <a:pt x="242836" y="39928"/>
                </a:lnTo>
                <a:close/>
              </a:path>
              <a:path w="287019" h="287019">
                <a:moveTo>
                  <a:pt x="5384" y="138074"/>
                </a:moveTo>
                <a:lnTo>
                  <a:pt x="2387" y="138087"/>
                </a:lnTo>
                <a:lnTo>
                  <a:pt x="0" y="140487"/>
                </a:lnTo>
                <a:lnTo>
                  <a:pt x="0" y="146443"/>
                </a:lnTo>
                <a:lnTo>
                  <a:pt x="2400" y="148856"/>
                </a:lnTo>
                <a:lnTo>
                  <a:pt x="5384" y="148856"/>
                </a:lnTo>
                <a:lnTo>
                  <a:pt x="5384" y="138074"/>
                </a:lnTo>
                <a:close/>
              </a:path>
              <a:path w="287019" h="287019">
                <a:moveTo>
                  <a:pt x="26085" y="138087"/>
                </a:moveTo>
                <a:lnTo>
                  <a:pt x="5384" y="138087"/>
                </a:lnTo>
                <a:lnTo>
                  <a:pt x="5384" y="148856"/>
                </a:lnTo>
                <a:lnTo>
                  <a:pt x="26085" y="148856"/>
                </a:lnTo>
                <a:lnTo>
                  <a:pt x="26085" y="138087"/>
                </a:lnTo>
                <a:close/>
              </a:path>
              <a:path w="287019" h="287019">
                <a:moveTo>
                  <a:pt x="29070" y="138074"/>
                </a:moveTo>
                <a:lnTo>
                  <a:pt x="26085" y="138074"/>
                </a:lnTo>
                <a:lnTo>
                  <a:pt x="26085" y="148856"/>
                </a:lnTo>
                <a:lnTo>
                  <a:pt x="26098" y="138087"/>
                </a:lnTo>
                <a:lnTo>
                  <a:pt x="29082" y="138087"/>
                </a:lnTo>
                <a:close/>
              </a:path>
              <a:path w="287019" h="287019">
                <a:moveTo>
                  <a:pt x="29082" y="138087"/>
                </a:moveTo>
                <a:lnTo>
                  <a:pt x="26098" y="138087"/>
                </a:lnTo>
                <a:lnTo>
                  <a:pt x="26098" y="148856"/>
                </a:lnTo>
                <a:lnTo>
                  <a:pt x="29070" y="148856"/>
                </a:lnTo>
                <a:lnTo>
                  <a:pt x="31470" y="146443"/>
                </a:lnTo>
                <a:lnTo>
                  <a:pt x="31470" y="140487"/>
                </a:lnTo>
                <a:lnTo>
                  <a:pt x="29082" y="138087"/>
                </a:lnTo>
                <a:close/>
              </a:path>
              <a:path w="287019" h="287019">
                <a:moveTo>
                  <a:pt x="260858" y="138074"/>
                </a:moveTo>
                <a:lnTo>
                  <a:pt x="257873" y="138074"/>
                </a:lnTo>
                <a:lnTo>
                  <a:pt x="255473" y="140487"/>
                </a:lnTo>
                <a:lnTo>
                  <a:pt x="255473" y="146443"/>
                </a:lnTo>
                <a:lnTo>
                  <a:pt x="257873" y="148856"/>
                </a:lnTo>
                <a:lnTo>
                  <a:pt x="260858" y="148856"/>
                </a:lnTo>
                <a:lnTo>
                  <a:pt x="260858" y="138074"/>
                </a:lnTo>
                <a:close/>
              </a:path>
              <a:path w="287019" h="287019">
                <a:moveTo>
                  <a:pt x="284543" y="138074"/>
                </a:moveTo>
                <a:lnTo>
                  <a:pt x="281571" y="138074"/>
                </a:lnTo>
                <a:lnTo>
                  <a:pt x="281571" y="148856"/>
                </a:lnTo>
                <a:lnTo>
                  <a:pt x="284556" y="148844"/>
                </a:lnTo>
                <a:lnTo>
                  <a:pt x="286943" y="146443"/>
                </a:lnTo>
                <a:lnTo>
                  <a:pt x="286943" y="140487"/>
                </a:lnTo>
                <a:lnTo>
                  <a:pt x="284543" y="138074"/>
                </a:lnTo>
                <a:close/>
              </a:path>
              <a:path w="287019" h="287019">
                <a:moveTo>
                  <a:pt x="281571" y="138074"/>
                </a:moveTo>
                <a:lnTo>
                  <a:pt x="260858" y="138074"/>
                </a:lnTo>
                <a:lnTo>
                  <a:pt x="260858" y="148844"/>
                </a:lnTo>
                <a:lnTo>
                  <a:pt x="281571" y="148844"/>
                </a:lnTo>
                <a:lnTo>
                  <a:pt x="281571" y="138074"/>
                </a:lnTo>
                <a:close/>
              </a:path>
              <a:path w="287019" h="287019">
                <a:moveTo>
                  <a:pt x="146431" y="0"/>
                </a:moveTo>
                <a:lnTo>
                  <a:pt x="140487" y="0"/>
                </a:lnTo>
                <a:lnTo>
                  <a:pt x="138087" y="2400"/>
                </a:lnTo>
                <a:lnTo>
                  <a:pt x="138087" y="29070"/>
                </a:lnTo>
                <a:lnTo>
                  <a:pt x="140487" y="31470"/>
                </a:lnTo>
                <a:lnTo>
                  <a:pt x="146431" y="31470"/>
                </a:lnTo>
                <a:lnTo>
                  <a:pt x="148844" y="29070"/>
                </a:lnTo>
                <a:lnTo>
                  <a:pt x="148856" y="26098"/>
                </a:lnTo>
                <a:lnTo>
                  <a:pt x="148844" y="5384"/>
                </a:lnTo>
                <a:lnTo>
                  <a:pt x="148844" y="2400"/>
                </a:lnTo>
                <a:lnTo>
                  <a:pt x="146431" y="0"/>
                </a:lnTo>
                <a:close/>
              </a:path>
              <a:path w="287019" h="287019">
                <a:moveTo>
                  <a:pt x="146443" y="255943"/>
                </a:moveTo>
                <a:lnTo>
                  <a:pt x="140487" y="255943"/>
                </a:lnTo>
                <a:lnTo>
                  <a:pt x="138087" y="258356"/>
                </a:lnTo>
                <a:lnTo>
                  <a:pt x="138074" y="281571"/>
                </a:lnTo>
                <a:lnTo>
                  <a:pt x="138087" y="284543"/>
                </a:lnTo>
                <a:lnTo>
                  <a:pt x="140487" y="286956"/>
                </a:lnTo>
                <a:lnTo>
                  <a:pt x="146443" y="286956"/>
                </a:lnTo>
                <a:lnTo>
                  <a:pt x="148844" y="284543"/>
                </a:lnTo>
                <a:lnTo>
                  <a:pt x="148844" y="258356"/>
                </a:lnTo>
                <a:lnTo>
                  <a:pt x="146443" y="255943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03657" y="2965169"/>
            <a:ext cx="269240" cy="270510"/>
          </a:xfrm>
          <a:custGeom>
            <a:avLst/>
            <a:gdLst/>
            <a:ahLst/>
            <a:cxnLst/>
            <a:rect l="l" t="t" r="r" b="b"/>
            <a:pathLst>
              <a:path w="269239" h="270510">
                <a:moveTo>
                  <a:pt x="266280" y="260349"/>
                </a:moveTo>
                <a:lnTo>
                  <a:pt x="263042" y="265429"/>
                </a:lnTo>
                <a:lnTo>
                  <a:pt x="259803" y="269239"/>
                </a:lnTo>
                <a:lnTo>
                  <a:pt x="262178" y="270509"/>
                </a:lnTo>
                <a:lnTo>
                  <a:pt x="265557" y="270509"/>
                </a:lnTo>
                <a:lnTo>
                  <a:pt x="269138" y="265429"/>
                </a:lnTo>
                <a:lnTo>
                  <a:pt x="268668" y="262889"/>
                </a:lnTo>
                <a:lnTo>
                  <a:pt x="266280" y="260349"/>
                </a:lnTo>
                <a:close/>
              </a:path>
              <a:path w="269239" h="270510">
                <a:moveTo>
                  <a:pt x="144478" y="167347"/>
                </a:moveTo>
                <a:lnTo>
                  <a:pt x="179598" y="201929"/>
                </a:lnTo>
                <a:lnTo>
                  <a:pt x="217830" y="236219"/>
                </a:lnTo>
                <a:lnTo>
                  <a:pt x="226446" y="242569"/>
                </a:lnTo>
                <a:lnTo>
                  <a:pt x="234399" y="248919"/>
                </a:lnTo>
                <a:lnTo>
                  <a:pt x="241535" y="255269"/>
                </a:lnTo>
                <a:lnTo>
                  <a:pt x="259803" y="269239"/>
                </a:lnTo>
                <a:lnTo>
                  <a:pt x="266280" y="260349"/>
                </a:lnTo>
                <a:lnTo>
                  <a:pt x="261073" y="256539"/>
                </a:lnTo>
                <a:lnTo>
                  <a:pt x="254355" y="251459"/>
                </a:lnTo>
                <a:lnTo>
                  <a:pt x="248243" y="246379"/>
                </a:lnTo>
                <a:lnTo>
                  <a:pt x="241171" y="241299"/>
                </a:lnTo>
                <a:lnTo>
                  <a:pt x="233286" y="234949"/>
                </a:lnTo>
                <a:lnTo>
                  <a:pt x="224739" y="227329"/>
                </a:lnTo>
                <a:lnTo>
                  <a:pt x="206240" y="212089"/>
                </a:lnTo>
                <a:lnTo>
                  <a:pt x="186899" y="194309"/>
                </a:lnTo>
                <a:lnTo>
                  <a:pt x="167882" y="176529"/>
                </a:lnTo>
                <a:lnTo>
                  <a:pt x="159702" y="167639"/>
                </a:lnTo>
                <a:lnTo>
                  <a:pt x="147015" y="167639"/>
                </a:lnTo>
                <a:lnTo>
                  <a:pt x="144478" y="167347"/>
                </a:lnTo>
                <a:close/>
              </a:path>
              <a:path w="269239" h="270510">
                <a:moveTo>
                  <a:pt x="266280" y="260349"/>
                </a:moveTo>
                <a:lnTo>
                  <a:pt x="259803" y="269239"/>
                </a:lnTo>
                <a:lnTo>
                  <a:pt x="263042" y="265429"/>
                </a:lnTo>
                <a:lnTo>
                  <a:pt x="266280" y="260349"/>
                </a:lnTo>
                <a:close/>
              </a:path>
              <a:path w="269239" h="270510">
                <a:moveTo>
                  <a:pt x="180606" y="262889"/>
                </a:moveTo>
                <a:lnTo>
                  <a:pt x="159073" y="262889"/>
                </a:lnTo>
                <a:lnTo>
                  <a:pt x="166293" y="264159"/>
                </a:lnTo>
                <a:lnTo>
                  <a:pt x="177990" y="264159"/>
                </a:lnTo>
                <a:lnTo>
                  <a:pt x="180606" y="262889"/>
                </a:lnTo>
                <a:close/>
              </a:path>
              <a:path w="269239" h="270510">
                <a:moveTo>
                  <a:pt x="54787" y="209549"/>
                </a:moveTo>
                <a:lnTo>
                  <a:pt x="87822" y="246379"/>
                </a:lnTo>
                <a:lnTo>
                  <a:pt x="131559" y="260349"/>
                </a:lnTo>
                <a:lnTo>
                  <a:pt x="141522" y="261619"/>
                </a:lnTo>
                <a:lnTo>
                  <a:pt x="150755" y="262889"/>
                </a:lnTo>
                <a:lnTo>
                  <a:pt x="180695" y="262889"/>
                </a:lnTo>
                <a:lnTo>
                  <a:pt x="179882" y="252729"/>
                </a:lnTo>
                <a:lnTo>
                  <a:pt x="159676" y="252729"/>
                </a:lnTo>
                <a:lnTo>
                  <a:pt x="151755" y="251459"/>
                </a:lnTo>
                <a:lnTo>
                  <a:pt x="142962" y="251459"/>
                </a:lnTo>
                <a:lnTo>
                  <a:pt x="133477" y="248919"/>
                </a:lnTo>
                <a:lnTo>
                  <a:pt x="113170" y="245109"/>
                </a:lnTo>
                <a:lnTo>
                  <a:pt x="92389" y="236219"/>
                </a:lnTo>
                <a:lnTo>
                  <a:pt x="72480" y="224789"/>
                </a:lnTo>
                <a:lnTo>
                  <a:pt x="54787" y="209549"/>
                </a:lnTo>
                <a:close/>
              </a:path>
              <a:path w="269239" h="270510">
                <a:moveTo>
                  <a:pt x="182841" y="252729"/>
                </a:moveTo>
                <a:lnTo>
                  <a:pt x="179882" y="252729"/>
                </a:lnTo>
                <a:lnTo>
                  <a:pt x="180695" y="262889"/>
                </a:lnTo>
                <a:lnTo>
                  <a:pt x="183667" y="262889"/>
                </a:lnTo>
                <a:lnTo>
                  <a:pt x="185877" y="260349"/>
                </a:lnTo>
                <a:lnTo>
                  <a:pt x="185432" y="255269"/>
                </a:lnTo>
                <a:lnTo>
                  <a:pt x="182841" y="252729"/>
                </a:lnTo>
                <a:close/>
              </a:path>
              <a:path w="269239" h="270510">
                <a:moveTo>
                  <a:pt x="5168" y="0"/>
                </a:moveTo>
                <a:lnTo>
                  <a:pt x="2273" y="0"/>
                </a:lnTo>
                <a:lnTo>
                  <a:pt x="0" y="2539"/>
                </a:lnTo>
                <a:lnTo>
                  <a:pt x="1401" y="43179"/>
                </a:lnTo>
                <a:lnTo>
                  <a:pt x="5715" y="90169"/>
                </a:lnTo>
                <a:lnTo>
                  <a:pt x="14885" y="143509"/>
                </a:lnTo>
                <a:lnTo>
                  <a:pt x="30895" y="191769"/>
                </a:lnTo>
                <a:lnTo>
                  <a:pt x="46685" y="215899"/>
                </a:lnTo>
                <a:lnTo>
                  <a:pt x="54787" y="209549"/>
                </a:lnTo>
                <a:lnTo>
                  <a:pt x="47292" y="199389"/>
                </a:lnTo>
                <a:lnTo>
                  <a:pt x="40633" y="186689"/>
                </a:lnTo>
                <a:lnTo>
                  <a:pt x="25359" y="140969"/>
                </a:lnTo>
                <a:lnTo>
                  <a:pt x="16395" y="88899"/>
                </a:lnTo>
                <a:lnTo>
                  <a:pt x="12148" y="43179"/>
                </a:lnTo>
                <a:lnTo>
                  <a:pt x="10858" y="11429"/>
                </a:lnTo>
                <a:lnTo>
                  <a:pt x="5613" y="11429"/>
                </a:lnTo>
                <a:lnTo>
                  <a:pt x="5168" y="0"/>
                </a:lnTo>
                <a:close/>
              </a:path>
              <a:path w="269239" h="270510">
                <a:moveTo>
                  <a:pt x="246189" y="186689"/>
                </a:moveTo>
                <a:lnTo>
                  <a:pt x="245846" y="189229"/>
                </a:lnTo>
                <a:lnTo>
                  <a:pt x="247967" y="191769"/>
                </a:lnTo>
                <a:lnTo>
                  <a:pt x="253873" y="193039"/>
                </a:lnTo>
                <a:lnTo>
                  <a:pt x="256552" y="190499"/>
                </a:lnTo>
                <a:lnTo>
                  <a:pt x="256895" y="187959"/>
                </a:lnTo>
                <a:lnTo>
                  <a:pt x="246189" y="186689"/>
                </a:lnTo>
                <a:close/>
              </a:path>
              <a:path w="269239" h="270510">
                <a:moveTo>
                  <a:pt x="220623" y="38099"/>
                </a:moveTo>
                <a:lnTo>
                  <a:pt x="212686" y="38099"/>
                </a:lnTo>
                <a:lnTo>
                  <a:pt x="209448" y="41909"/>
                </a:lnTo>
                <a:lnTo>
                  <a:pt x="224835" y="58419"/>
                </a:lnTo>
                <a:lnTo>
                  <a:pt x="235586" y="80009"/>
                </a:lnTo>
                <a:lnTo>
                  <a:pt x="246189" y="126999"/>
                </a:lnTo>
                <a:lnTo>
                  <a:pt x="247476" y="164828"/>
                </a:lnTo>
                <a:lnTo>
                  <a:pt x="247383" y="168909"/>
                </a:lnTo>
                <a:lnTo>
                  <a:pt x="247230" y="172719"/>
                </a:lnTo>
                <a:lnTo>
                  <a:pt x="246888" y="179069"/>
                </a:lnTo>
                <a:lnTo>
                  <a:pt x="246202" y="186689"/>
                </a:lnTo>
                <a:lnTo>
                  <a:pt x="256895" y="187959"/>
                </a:lnTo>
                <a:lnTo>
                  <a:pt x="257327" y="182879"/>
                </a:lnTo>
                <a:lnTo>
                  <a:pt x="257937" y="175259"/>
                </a:lnTo>
                <a:lnTo>
                  <a:pt x="258140" y="168909"/>
                </a:lnTo>
                <a:lnTo>
                  <a:pt x="258237" y="164828"/>
                </a:lnTo>
                <a:lnTo>
                  <a:pt x="258195" y="147319"/>
                </a:lnTo>
                <a:lnTo>
                  <a:pt x="253040" y="101599"/>
                </a:lnTo>
                <a:lnTo>
                  <a:pt x="233614" y="52069"/>
                </a:lnTo>
                <a:lnTo>
                  <a:pt x="220623" y="38099"/>
                </a:lnTo>
                <a:close/>
              </a:path>
              <a:path w="269239" h="270510">
                <a:moveTo>
                  <a:pt x="144059" y="167299"/>
                </a:moveTo>
                <a:lnTo>
                  <a:pt x="144360" y="167639"/>
                </a:lnTo>
                <a:lnTo>
                  <a:pt x="144752" y="167639"/>
                </a:lnTo>
                <a:lnTo>
                  <a:pt x="144478" y="167347"/>
                </a:lnTo>
                <a:lnTo>
                  <a:pt x="144059" y="167299"/>
                </a:lnTo>
                <a:close/>
              </a:path>
              <a:path w="269239" h="270510">
                <a:moveTo>
                  <a:pt x="145914" y="161715"/>
                </a:moveTo>
                <a:lnTo>
                  <a:pt x="142367" y="165099"/>
                </a:lnTo>
                <a:lnTo>
                  <a:pt x="144478" y="167347"/>
                </a:lnTo>
                <a:lnTo>
                  <a:pt x="147015" y="167639"/>
                </a:lnTo>
                <a:lnTo>
                  <a:pt x="147650" y="161921"/>
                </a:lnTo>
                <a:lnTo>
                  <a:pt x="145914" y="161715"/>
                </a:lnTo>
                <a:close/>
              </a:path>
              <a:path w="269239" h="270510">
                <a:moveTo>
                  <a:pt x="147650" y="161921"/>
                </a:moveTo>
                <a:lnTo>
                  <a:pt x="147015" y="167639"/>
                </a:lnTo>
                <a:lnTo>
                  <a:pt x="149961" y="167639"/>
                </a:lnTo>
                <a:lnTo>
                  <a:pt x="152641" y="165099"/>
                </a:lnTo>
                <a:lnTo>
                  <a:pt x="152997" y="162554"/>
                </a:lnTo>
                <a:lnTo>
                  <a:pt x="147650" y="161921"/>
                </a:lnTo>
                <a:close/>
              </a:path>
              <a:path w="269239" h="270510">
                <a:moveTo>
                  <a:pt x="152997" y="162554"/>
                </a:moveTo>
                <a:lnTo>
                  <a:pt x="152641" y="165099"/>
                </a:lnTo>
                <a:lnTo>
                  <a:pt x="149961" y="167639"/>
                </a:lnTo>
                <a:lnTo>
                  <a:pt x="150279" y="167639"/>
                </a:lnTo>
                <a:lnTo>
                  <a:pt x="152857" y="165099"/>
                </a:lnTo>
                <a:lnTo>
                  <a:pt x="152997" y="162554"/>
                </a:lnTo>
                <a:close/>
              </a:path>
              <a:path w="269239" h="270510">
                <a:moveTo>
                  <a:pt x="153265" y="160642"/>
                </a:moveTo>
                <a:lnTo>
                  <a:pt x="153174" y="161289"/>
                </a:lnTo>
                <a:lnTo>
                  <a:pt x="153047" y="162559"/>
                </a:lnTo>
                <a:lnTo>
                  <a:pt x="152857" y="165099"/>
                </a:lnTo>
                <a:lnTo>
                  <a:pt x="150279" y="167639"/>
                </a:lnTo>
                <a:lnTo>
                  <a:pt x="159702" y="167639"/>
                </a:lnTo>
                <a:lnTo>
                  <a:pt x="153265" y="160642"/>
                </a:lnTo>
                <a:close/>
              </a:path>
              <a:path w="269239" h="270510">
                <a:moveTo>
                  <a:pt x="142127" y="164828"/>
                </a:moveTo>
                <a:lnTo>
                  <a:pt x="142113" y="165099"/>
                </a:lnTo>
                <a:lnTo>
                  <a:pt x="144059" y="167299"/>
                </a:lnTo>
                <a:lnTo>
                  <a:pt x="144478" y="167347"/>
                </a:lnTo>
                <a:lnTo>
                  <a:pt x="142127" y="164828"/>
                </a:lnTo>
                <a:close/>
              </a:path>
              <a:path w="269239" h="270510">
                <a:moveTo>
                  <a:pt x="82181" y="148589"/>
                </a:moveTo>
                <a:lnTo>
                  <a:pt x="80924" y="160019"/>
                </a:lnTo>
                <a:lnTo>
                  <a:pt x="144059" y="167299"/>
                </a:lnTo>
                <a:lnTo>
                  <a:pt x="142113" y="165099"/>
                </a:lnTo>
                <a:lnTo>
                  <a:pt x="142127" y="164828"/>
                </a:lnTo>
                <a:lnTo>
                  <a:pt x="132970" y="154444"/>
                </a:lnTo>
                <a:lnTo>
                  <a:pt x="82181" y="148589"/>
                </a:lnTo>
                <a:close/>
              </a:path>
              <a:path w="269239" h="270510">
                <a:moveTo>
                  <a:pt x="142316" y="161289"/>
                </a:moveTo>
                <a:lnTo>
                  <a:pt x="142127" y="164828"/>
                </a:lnTo>
                <a:lnTo>
                  <a:pt x="142367" y="165099"/>
                </a:lnTo>
                <a:lnTo>
                  <a:pt x="145914" y="161715"/>
                </a:lnTo>
                <a:lnTo>
                  <a:pt x="142316" y="161289"/>
                </a:lnTo>
                <a:close/>
              </a:path>
              <a:path w="269239" h="270510">
                <a:moveTo>
                  <a:pt x="132970" y="154444"/>
                </a:moveTo>
                <a:lnTo>
                  <a:pt x="142127" y="164828"/>
                </a:lnTo>
                <a:lnTo>
                  <a:pt x="142364" y="160550"/>
                </a:lnTo>
                <a:lnTo>
                  <a:pt x="142692" y="155565"/>
                </a:lnTo>
                <a:lnTo>
                  <a:pt x="132970" y="154444"/>
                </a:lnTo>
                <a:close/>
              </a:path>
              <a:path w="269239" h="270510">
                <a:moveTo>
                  <a:pt x="150355" y="157479"/>
                </a:moveTo>
                <a:lnTo>
                  <a:pt x="147881" y="159839"/>
                </a:lnTo>
                <a:lnTo>
                  <a:pt x="147650" y="161921"/>
                </a:lnTo>
                <a:lnTo>
                  <a:pt x="152997" y="162554"/>
                </a:lnTo>
                <a:lnTo>
                  <a:pt x="153103" y="161715"/>
                </a:lnTo>
                <a:lnTo>
                  <a:pt x="153179" y="160550"/>
                </a:lnTo>
                <a:lnTo>
                  <a:pt x="150355" y="157479"/>
                </a:lnTo>
                <a:close/>
              </a:path>
              <a:path w="269239" h="270510">
                <a:moveTo>
                  <a:pt x="147881" y="159839"/>
                </a:moveTo>
                <a:lnTo>
                  <a:pt x="145914" y="161715"/>
                </a:lnTo>
                <a:lnTo>
                  <a:pt x="147650" y="161921"/>
                </a:lnTo>
                <a:lnTo>
                  <a:pt x="147881" y="159839"/>
                </a:lnTo>
                <a:close/>
              </a:path>
              <a:path w="269239" h="270510">
                <a:moveTo>
                  <a:pt x="153179" y="160550"/>
                </a:moveTo>
                <a:lnTo>
                  <a:pt x="153092" y="161875"/>
                </a:lnTo>
                <a:lnTo>
                  <a:pt x="153174" y="161289"/>
                </a:lnTo>
                <a:lnTo>
                  <a:pt x="153179" y="160550"/>
                </a:lnTo>
                <a:close/>
              </a:path>
              <a:path w="269239" h="270510">
                <a:moveTo>
                  <a:pt x="142692" y="155565"/>
                </a:moveTo>
                <a:lnTo>
                  <a:pt x="142316" y="161289"/>
                </a:lnTo>
                <a:lnTo>
                  <a:pt x="145914" y="161715"/>
                </a:lnTo>
                <a:lnTo>
                  <a:pt x="147881" y="159839"/>
                </a:lnTo>
                <a:lnTo>
                  <a:pt x="148285" y="156209"/>
                </a:lnTo>
                <a:lnTo>
                  <a:pt x="142692" y="155565"/>
                </a:lnTo>
                <a:close/>
              </a:path>
              <a:path w="269239" h="270510">
                <a:moveTo>
                  <a:pt x="153224" y="159866"/>
                </a:moveTo>
                <a:lnTo>
                  <a:pt x="153265" y="160642"/>
                </a:lnTo>
                <a:lnTo>
                  <a:pt x="153352" y="160019"/>
                </a:lnTo>
                <a:lnTo>
                  <a:pt x="153224" y="159866"/>
                </a:lnTo>
                <a:close/>
              </a:path>
              <a:path w="269239" h="270510">
                <a:moveTo>
                  <a:pt x="149836" y="156875"/>
                </a:moveTo>
                <a:lnTo>
                  <a:pt x="150355" y="157479"/>
                </a:lnTo>
                <a:lnTo>
                  <a:pt x="153179" y="160550"/>
                </a:lnTo>
                <a:lnTo>
                  <a:pt x="153202" y="159839"/>
                </a:lnTo>
                <a:lnTo>
                  <a:pt x="151244" y="157479"/>
                </a:lnTo>
                <a:lnTo>
                  <a:pt x="149836" y="156875"/>
                </a:lnTo>
                <a:close/>
              </a:path>
              <a:path w="269239" h="270510">
                <a:moveTo>
                  <a:pt x="82181" y="148589"/>
                </a:moveTo>
                <a:lnTo>
                  <a:pt x="79235" y="148589"/>
                </a:lnTo>
                <a:lnTo>
                  <a:pt x="76555" y="151129"/>
                </a:lnTo>
                <a:lnTo>
                  <a:pt x="75857" y="156209"/>
                </a:lnTo>
                <a:lnTo>
                  <a:pt x="77965" y="158749"/>
                </a:lnTo>
                <a:lnTo>
                  <a:pt x="80924" y="160019"/>
                </a:lnTo>
                <a:lnTo>
                  <a:pt x="82181" y="148589"/>
                </a:lnTo>
                <a:close/>
              </a:path>
              <a:path w="269239" h="270510">
                <a:moveTo>
                  <a:pt x="147904" y="76199"/>
                </a:moveTo>
                <a:lnTo>
                  <a:pt x="143119" y="149052"/>
                </a:lnTo>
                <a:lnTo>
                  <a:pt x="149836" y="156875"/>
                </a:lnTo>
                <a:lnTo>
                  <a:pt x="151244" y="157479"/>
                </a:lnTo>
                <a:lnTo>
                  <a:pt x="153224" y="159866"/>
                </a:lnTo>
                <a:lnTo>
                  <a:pt x="158648" y="77469"/>
                </a:lnTo>
                <a:lnTo>
                  <a:pt x="147904" y="76199"/>
                </a:lnTo>
                <a:close/>
              </a:path>
              <a:path w="269239" h="270510">
                <a:moveTo>
                  <a:pt x="148285" y="156209"/>
                </a:moveTo>
                <a:lnTo>
                  <a:pt x="147881" y="159839"/>
                </a:lnTo>
                <a:lnTo>
                  <a:pt x="150355" y="157479"/>
                </a:lnTo>
                <a:lnTo>
                  <a:pt x="149836" y="156875"/>
                </a:lnTo>
                <a:lnTo>
                  <a:pt x="148285" y="156209"/>
                </a:lnTo>
                <a:close/>
              </a:path>
              <a:path w="269239" h="270510">
                <a:moveTo>
                  <a:pt x="143119" y="149052"/>
                </a:moveTo>
                <a:lnTo>
                  <a:pt x="142692" y="155565"/>
                </a:lnTo>
                <a:lnTo>
                  <a:pt x="148285" y="156209"/>
                </a:lnTo>
                <a:lnTo>
                  <a:pt x="149836" y="156875"/>
                </a:lnTo>
                <a:lnTo>
                  <a:pt x="143119" y="149052"/>
                </a:lnTo>
                <a:close/>
              </a:path>
              <a:path w="269239" h="270510">
                <a:moveTo>
                  <a:pt x="86499" y="62229"/>
                </a:moveTo>
                <a:lnTo>
                  <a:pt x="76606" y="66039"/>
                </a:lnTo>
                <a:lnTo>
                  <a:pt x="78295" y="69849"/>
                </a:lnTo>
                <a:lnTo>
                  <a:pt x="80632" y="74929"/>
                </a:lnTo>
                <a:lnTo>
                  <a:pt x="87325" y="87629"/>
                </a:lnTo>
                <a:lnTo>
                  <a:pt x="92735" y="97789"/>
                </a:lnTo>
                <a:lnTo>
                  <a:pt x="101906" y="111759"/>
                </a:lnTo>
                <a:lnTo>
                  <a:pt x="113212" y="129539"/>
                </a:lnTo>
                <a:lnTo>
                  <a:pt x="126687" y="147319"/>
                </a:lnTo>
                <a:lnTo>
                  <a:pt x="132970" y="154444"/>
                </a:lnTo>
                <a:lnTo>
                  <a:pt x="142692" y="155565"/>
                </a:lnTo>
                <a:lnTo>
                  <a:pt x="143119" y="149052"/>
                </a:lnTo>
                <a:lnTo>
                  <a:pt x="135091" y="139699"/>
                </a:lnTo>
                <a:lnTo>
                  <a:pt x="121967" y="123189"/>
                </a:lnTo>
                <a:lnTo>
                  <a:pt x="110953" y="106679"/>
                </a:lnTo>
                <a:lnTo>
                  <a:pt x="102019" y="91439"/>
                </a:lnTo>
                <a:lnTo>
                  <a:pt x="96761" y="82549"/>
                </a:lnTo>
                <a:lnTo>
                  <a:pt x="92849" y="76199"/>
                </a:lnTo>
                <a:lnTo>
                  <a:pt x="88988" y="67309"/>
                </a:lnTo>
                <a:lnTo>
                  <a:pt x="86855" y="63499"/>
                </a:lnTo>
                <a:lnTo>
                  <a:pt x="86499" y="62229"/>
                </a:lnTo>
                <a:close/>
              </a:path>
              <a:path w="269239" h="270510">
                <a:moveTo>
                  <a:pt x="156603" y="71119"/>
                </a:moveTo>
                <a:lnTo>
                  <a:pt x="150672" y="71119"/>
                </a:lnTo>
                <a:lnTo>
                  <a:pt x="148107" y="73659"/>
                </a:lnTo>
                <a:lnTo>
                  <a:pt x="147904" y="76199"/>
                </a:lnTo>
                <a:lnTo>
                  <a:pt x="158648" y="77469"/>
                </a:lnTo>
                <a:lnTo>
                  <a:pt x="158838" y="73659"/>
                </a:lnTo>
                <a:lnTo>
                  <a:pt x="156603" y="71119"/>
                </a:lnTo>
                <a:close/>
              </a:path>
              <a:path w="269239" h="270510">
                <a:moveTo>
                  <a:pt x="82169" y="58419"/>
                </a:moveTo>
                <a:lnTo>
                  <a:pt x="76708" y="60959"/>
                </a:lnTo>
                <a:lnTo>
                  <a:pt x="75425" y="63499"/>
                </a:lnTo>
                <a:lnTo>
                  <a:pt x="76606" y="66039"/>
                </a:lnTo>
                <a:lnTo>
                  <a:pt x="86499" y="62229"/>
                </a:lnTo>
                <a:lnTo>
                  <a:pt x="85331" y="59689"/>
                </a:lnTo>
                <a:lnTo>
                  <a:pt x="82169" y="58419"/>
                </a:lnTo>
                <a:close/>
              </a:path>
              <a:path w="269239" h="270510">
                <a:moveTo>
                  <a:pt x="125009" y="5079"/>
                </a:moveTo>
                <a:lnTo>
                  <a:pt x="10769" y="5079"/>
                </a:lnTo>
                <a:lnTo>
                  <a:pt x="10836" y="10159"/>
                </a:lnTo>
                <a:lnTo>
                  <a:pt x="42952" y="10159"/>
                </a:lnTo>
                <a:lnTo>
                  <a:pt x="57145" y="11429"/>
                </a:lnTo>
                <a:lnTo>
                  <a:pt x="72692" y="11429"/>
                </a:lnTo>
                <a:lnTo>
                  <a:pt x="106328" y="13969"/>
                </a:lnTo>
                <a:lnTo>
                  <a:pt x="157251" y="21589"/>
                </a:lnTo>
                <a:lnTo>
                  <a:pt x="199262" y="35559"/>
                </a:lnTo>
                <a:lnTo>
                  <a:pt x="209448" y="41909"/>
                </a:lnTo>
                <a:lnTo>
                  <a:pt x="215900" y="33019"/>
                </a:lnTo>
                <a:lnTo>
                  <a:pt x="175757" y="15239"/>
                </a:lnTo>
                <a:lnTo>
                  <a:pt x="142553" y="7619"/>
                </a:lnTo>
                <a:lnTo>
                  <a:pt x="125009" y="5079"/>
                </a:lnTo>
                <a:close/>
              </a:path>
              <a:path w="269239" h="270510">
                <a:moveTo>
                  <a:pt x="215900" y="33019"/>
                </a:moveTo>
                <a:lnTo>
                  <a:pt x="209448" y="41909"/>
                </a:lnTo>
                <a:lnTo>
                  <a:pt x="212686" y="38099"/>
                </a:lnTo>
                <a:lnTo>
                  <a:pt x="220623" y="38099"/>
                </a:lnTo>
                <a:lnTo>
                  <a:pt x="215900" y="33019"/>
                </a:lnTo>
                <a:close/>
              </a:path>
              <a:path w="269239" h="270510">
                <a:moveTo>
                  <a:pt x="57478" y="0"/>
                </a:moveTo>
                <a:lnTo>
                  <a:pt x="5168" y="0"/>
                </a:lnTo>
                <a:lnTo>
                  <a:pt x="5613" y="11429"/>
                </a:lnTo>
                <a:lnTo>
                  <a:pt x="10134" y="10159"/>
                </a:lnTo>
                <a:lnTo>
                  <a:pt x="10836" y="10159"/>
                </a:lnTo>
                <a:lnTo>
                  <a:pt x="10769" y="5079"/>
                </a:lnTo>
                <a:lnTo>
                  <a:pt x="125009" y="5079"/>
                </a:lnTo>
                <a:lnTo>
                  <a:pt x="107355" y="3809"/>
                </a:lnTo>
                <a:lnTo>
                  <a:pt x="89979" y="1269"/>
                </a:lnTo>
                <a:lnTo>
                  <a:pt x="73231" y="1269"/>
                </a:lnTo>
                <a:lnTo>
                  <a:pt x="57478" y="0"/>
                </a:lnTo>
                <a:close/>
              </a:path>
              <a:path w="269239" h="270510">
                <a:moveTo>
                  <a:pt x="10836" y="10159"/>
                </a:moveTo>
                <a:lnTo>
                  <a:pt x="10134" y="10159"/>
                </a:lnTo>
                <a:lnTo>
                  <a:pt x="5613" y="11429"/>
                </a:lnTo>
                <a:lnTo>
                  <a:pt x="10858" y="11429"/>
                </a:lnTo>
                <a:lnTo>
                  <a:pt x="10836" y="10159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57582" y="1259535"/>
            <a:ext cx="269240" cy="270510"/>
          </a:xfrm>
          <a:custGeom>
            <a:avLst/>
            <a:gdLst/>
            <a:ahLst/>
            <a:cxnLst/>
            <a:rect l="l" t="t" r="r" b="b"/>
            <a:pathLst>
              <a:path w="269239" h="270509">
                <a:moveTo>
                  <a:pt x="266280" y="260349"/>
                </a:moveTo>
                <a:lnTo>
                  <a:pt x="263029" y="265429"/>
                </a:lnTo>
                <a:lnTo>
                  <a:pt x="259803" y="269239"/>
                </a:lnTo>
                <a:lnTo>
                  <a:pt x="262166" y="270509"/>
                </a:lnTo>
                <a:lnTo>
                  <a:pt x="265557" y="270509"/>
                </a:lnTo>
                <a:lnTo>
                  <a:pt x="269125" y="265429"/>
                </a:lnTo>
                <a:lnTo>
                  <a:pt x="268655" y="262889"/>
                </a:lnTo>
                <a:lnTo>
                  <a:pt x="266280" y="260349"/>
                </a:lnTo>
                <a:close/>
              </a:path>
              <a:path w="269239" h="270509">
                <a:moveTo>
                  <a:pt x="144478" y="167347"/>
                </a:moveTo>
                <a:lnTo>
                  <a:pt x="179598" y="201929"/>
                </a:lnTo>
                <a:lnTo>
                  <a:pt x="217830" y="236219"/>
                </a:lnTo>
                <a:lnTo>
                  <a:pt x="226444" y="242569"/>
                </a:lnTo>
                <a:lnTo>
                  <a:pt x="234392" y="248919"/>
                </a:lnTo>
                <a:lnTo>
                  <a:pt x="241524" y="255269"/>
                </a:lnTo>
                <a:lnTo>
                  <a:pt x="247688" y="260349"/>
                </a:lnTo>
                <a:lnTo>
                  <a:pt x="251460" y="262889"/>
                </a:lnTo>
                <a:lnTo>
                  <a:pt x="259791" y="269239"/>
                </a:lnTo>
                <a:lnTo>
                  <a:pt x="266280" y="260349"/>
                </a:lnTo>
                <a:lnTo>
                  <a:pt x="261061" y="256539"/>
                </a:lnTo>
                <a:lnTo>
                  <a:pt x="254355" y="251459"/>
                </a:lnTo>
                <a:lnTo>
                  <a:pt x="248238" y="246379"/>
                </a:lnTo>
                <a:lnTo>
                  <a:pt x="241166" y="241299"/>
                </a:lnTo>
                <a:lnTo>
                  <a:pt x="233285" y="234949"/>
                </a:lnTo>
                <a:lnTo>
                  <a:pt x="224739" y="227329"/>
                </a:lnTo>
                <a:lnTo>
                  <a:pt x="206235" y="212089"/>
                </a:lnTo>
                <a:lnTo>
                  <a:pt x="186894" y="194309"/>
                </a:lnTo>
                <a:lnTo>
                  <a:pt x="167880" y="176529"/>
                </a:lnTo>
                <a:lnTo>
                  <a:pt x="159701" y="167639"/>
                </a:lnTo>
                <a:lnTo>
                  <a:pt x="147015" y="167639"/>
                </a:lnTo>
                <a:lnTo>
                  <a:pt x="144478" y="167347"/>
                </a:lnTo>
                <a:close/>
              </a:path>
              <a:path w="269239" h="270509">
                <a:moveTo>
                  <a:pt x="266280" y="260349"/>
                </a:moveTo>
                <a:lnTo>
                  <a:pt x="259880" y="269135"/>
                </a:lnTo>
                <a:lnTo>
                  <a:pt x="263029" y="265429"/>
                </a:lnTo>
                <a:lnTo>
                  <a:pt x="266280" y="260349"/>
                </a:lnTo>
                <a:close/>
              </a:path>
              <a:path w="269239" h="270509">
                <a:moveTo>
                  <a:pt x="180555" y="262889"/>
                </a:moveTo>
                <a:lnTo>
                  <a:pt x="159073" y="262889"/>
                </a:lnTo>
                <a:lnTo>
                  <a:pt x="166293" y="264159"/>
                </a:lnTo>
                <a:lnTo>
                  <a:pt x="177990" y="264159"/>
                </a:lnTo>
                <a:lnTo>
                  <a:pt x="180555" y="262889"/>
                </a:lnTo>
                <a:close/>
              </a:path>
              <a:path w="269239" h="270509">
                <a:moveTo>
                  <a:pt x="54787" y="209549"/>
                </a:moveTo>
                <a:lnTo>
                  <a:pt x="87818" y="246379"/>
                </a:lnTo>
                <a:lnTo>
                  <a:pt x="131546" y="260349"/>
                </a:lnTo>
                <a:lnTo>
                  <a:pt x="141517" y="261619"/>
                </a:lnTo>
                <a:lnTo>
                  <a:pt x="150753" y="262889"/>
                </a:lnTo>
                <a:lnTo>
                  <a:pt x="180695" y="262889"/>
                </a:lnTo>
                <a:lnTo>
                  <a:pt x="179882" y="252729"/>
                </a:lnTo>
                <a:lnTo>
                  <a:pt x="159671" y="252729"/>
                </a:lnTo>
                <a:lnTo>
                  <a:pt x="151750" y="251459"/>
                </a:lnTo>
                <a:lnTo>
                  <a:pt x="142960" y="251459"/>
                </a:lnTo>
                <a:lnTo>
                  <a:pt x="133477" y="248919"/>
                </a:lnTo>
                <a:lnTo>
                  <a:pt x="113164" y="245109"/>
                </a:lnTo>
                <a:lnTo>
                  <a:pt x="92384" y="236219"/>
                </a:lnTo>
                <a:lnTo>
                  <a:pt x="72478" y="224789"/>
                </a:lnTo>
                <a:lnTo>
                  <a:pt x="54787" y="209549"/>
                </a:lnTo>
                <a:close/>
              </a:path>
              <a:path w="269239" h="270509">
                <a:moveTo>
                  <a:pt x="182841" y="252729"/>
                </a:moveTo>
                <a:lnTo>
                  <a:pt x="179882" y="252729"/>
                </a:lnTo>
                <a:lnTo>
                  <a:pt x="180695" y="262889"/>
                </a:lnTo>
                <a:lnTo>
                  <a:pt x="183654" y="262889"/>
                </a:lnTo>
                <a:lnTo>
                  <a:pt x="185877" y="260349"/>
                </a:lnTo>
                <a:lnTo>
                  <a:pt x="185420" y="255269"/>
                </a:lnTo>
                <a:lnTo>
                  <a:pt x="182841" y="252729"/>
                </a:lnTo>
                <a:close/>
              </a:path>
              <a:path w="269239" h="270509">
                <a:moveTo>
                  <a:pt x="5168" y="0"/>
                </a:moveTo>
                <a:lnTo>
                  <a:pt x="2273" y="0"/>
                </a:lnTo>
                <a:lnTo>
                  <a:pt x="0" y="2539"/>
                </a:lnTo>
                <a:lnTo>
                  <a:pt x="1396" y="43179"/>
                </a:lnTo>
                <a:lnTo>
                  <a:pt x="5715" y="90169"/>
                </a:lnTo>
                <a:lnTo>
                  <a:pt x="14885" y="143509"/>
                </a:lnTo>
                <a:lnTo>
                  <a:pt x="30894" y="191769"/>
                </a:lnTo>
                <a:lnTo>
                  <a:pt x="46672" y="215899"/>
                </a:lnTo>
                <a:lnTo>
                  <a:pt x="54787" y="209549"/>
                </a:lnTo>
                <a:lnTo>
                  <a:pt x="47292" y="199389"/>
                </a:lnTo>
                <a:lnTo>
                  <a:pt x="40633" y="186689"/>
                </a:lnTo>
                <a:lnTo>
                  <a:pt x="25357" y="140969"/>
                </a:lnTo>
                <a:lnTo>
                  <a:pt x="16395" y="88899"/>
                </a:lnTo>
                <a:lnTo>
                  <a:pt x="12143" y="43179"/>
                </a:lnTo>
                <a:lnTo>
                  <a:pt x="10838" y="11429"/>
                </a:lnTo>
                <a:lnTo>
                  <a:pt x="5613" y="11429"/>
                </a:lnTo>
                <a:lnTo>
                  <a:pt x="5168" y="0"/>
                </a:lnTo>
                <a:close/>
              </a:path>
              <a:path w="269239" h="270509">
                <a:moveTo>
                  <a:pt x="246189" y="186689"/>
                </a:moveTo>
                <a:lnTo>
                  <a:pt x="245846" y="189229"/>
                </a:lnTo>
                <a:lnTo>
                  <a:pt x="247954" y="191769"/>
                </a:lnTo>
                <a:lnTo>
                  <a:pt x="253873" y="193039"/>
                </a:lnTo>
                <a:lnTo>
                  <a:pt x="256540" y="190499"/>
                </a:lnTo>
                <a:lnTo>
                  <a:pt x="256882" y="187959"/>
                </a:lnTo>
                <a:lnTo>
                  <a:pt x="246189" y="186689"/>
                </a:lnTo>
                <a:close/>
              </a:path>
              <a:path w="269239" h="270509">
                <a:moveTo>
                  <a:pt x="220623" y="38099"/>
                </a:moveTo>
                <a:lnTo>
                  <a:pt x="212674" y="38099"/>
                </a:lnTo>
                <a:lnTo>
                  <a:pt x="209448" y="41909"/>
                </a:lnTo>
                <a:lnTo>
                  <a:pt x="224834" y="58419"/>
                </a:lnTo>
                <a:lnTo>
                  <a:pt x="235585" y="80009"/>
                </a:lnTo>
                <a:lnTo>
                  <a:pt x="246176" y="126999"/>
                </a:lnTo>
                <a:lnTo>
                  <a:pt x="247466" y="164827"/>
                </a:lnTo>
                <a:lnTo>
                  <a:pt x="247370" y="168909"/>
                </a:lnTo>
                <a:lnTo>
                  <a:pt x="247218" y="172719"/>
                </a:lnTo>
                <a:lnTo>
                  <a:pt x="246875" y="179069"/>
                </a:lnTo>
                <a:lnTo>
                  <a:pt x="246189" y="186689"/>
                </a:lnTo>
                <a:lnTo>
                  <a:pt x="256882" y="187959"/>
                </a:lnTo>
                <a:lnTo>
                  <a:pt x="257124" y="185419"/>
                </a:lnTo>
                <a:lnTo>
                  <a:pt x="257924" y="175259"/>
                </a:lnTo>
                <a:lnTo>
                  <a:pt x="258140" y="168909"/>
                </a:lnTo>
                <a:lnTo>
                  <a:pt x="258236" y="164827"/>
                </a:lnTo>
                <a:lnTo>
                  <a:pt x="258190" y="147319"/>
                </a:lnTo>
                <a:lnTo>
                  <a:pt x="253040" y="101599"/>
                </a:lnTo>
                <a:lnTo>
                  <a:pt x="233614" y="52069"/>
                </a:lnTo>
                <a:lnTo>
                  <a:pt x="220623" y="38099"/>
                </a:lnTo>
                <a:close/>
              </a:path>
              <a:path w="269239" h="270509">
                <a:moveTo>
                  <a:pt x="144059" y="167299"/>
                </a:moveTo>
                <a:lnTo>
                  <a:pt x="144360" y="167639"/>
                </a:lnTo>
                <a:lnTo>
                  <a:pt x="144752" y="167639"/>
                </a:lnTo>
                <a:lnTo>
                  <a:pt x="144478" y="167347"/>
                </a:lnTo>
                <a:lnTo>
                  <a:pt x="144059" y="167299"/>
                </a:lnTo>
                <a:close/>
              </a:path>
              <a:path w="269239" h="270509">
                <a:moveTo>
                  <a:pt x="145913" y="161716"/>
                </a:moveTo>
                <a:lnTo>
                  <a:pt x="142367" y="165099"/>
                </a:lnTo>
                <a:lnTo>
                  <a:pt x="144478" y="167347"/>
                </a:lnTo>
                <a:lnTo>
                  <a:pt x="147015" y="167639"/>
                </a:lnTo>
                <a:lnTo>
                  <a:pt x="147644" y="161921"/>
                </a:lnTo>
                <a:lnTo>
                  <a:pt x="145913" y="161716"/>
                </a:lnTo>
                <a:close/>
              </a:path>
              <a:path w="269239" h="270509">
                <a:moveTo>
                  <a:pt x="147644" y="161921"/>
                </a:moveTo>
                <a:lnTo>
                  <a:pt x="147015" y="167639"/>
                </a:lnTo>
                <a:lnTo>
                  <a:pt x="149961" y="167639"/>
                </a:lnTo>
                <a:lnTo>
                  <a:pt x="152641" y="165099"/>
                </a:lnTo>
                <a:lnTo>
                  <a:pt x="152997" y="162554"/>
                </a:lnTo>
                <a:lnTo>
                  <a:pt x="147644" y="161921"/>
                </a:lnTo>
                <a:close/>
              </a:path>
              <a:path w="269239" h="270509">
                <a:moveTo>
                  <a:pt x="152997" y="162554"/>
                </a:moveTo>
                <a:lnTo>
                  <a:pt x="152641" y="165099"/>
                </a:lnTo>
                <a:lnTo>
                  <a:pt x="149961" y="167639"/>
                </a:lnTo>
                <a:lnTo>
                  <a:pt x="150279" y="167639"/>
                </a:lnTo>
                <a:lnTo>
                  <a:pt x="152857" y="165099"/>
                </a:lnTo>
                <a:lnTo>
                  <a:pt x="152997" y="162554"/>
                </a:lnTo>
                <a:close/>
              </a:path>
              <a:path w="269239" h="270509">
                <a:moveTo>
                  <a:pt x="153265" y="160643"/>
                </a:moveTo>
                <a:lnTo>
                  <a:pt x="153174" y="161289"/>
                </a:lnTo>
                <a:lnTo>
                  <a:pt x="153047" y="162559"/>
                </a:lnTo>
                <a:lnTo>
                  <a:pt x="152857" y="165099"/>
                </a:lnTo>
                <a:lnTo>
                  <a:pt x="150279" y="167639"/>
                </a:lnTo>
                <a:lnTo>
                  <a:pt x="159701" y="167639"/>
                </a:lnTo>
                <a:lnTo>
                  <a:pt x="153265" y="160643"/>
                </a:lnTo>
                <a:close/>
              </a:path>
              <a:path w="269239" h="270509">
                <a:moveTo>
                  <a:pt x="142126" y="164827"/>
                </a:moveTo>
                <a:lnTo>
                  <a:pt x="142113" y="165099"/>
                </a:lnTo>
                <a:lnTo>
                  <a:pt x="144059" y="167299"/>
                </a:lnTo>
                <a:lnTo>
                  <a:pt x="144478" y="167347"/>
                </a:lnTo>
                <a:lnTo>
                  <a:pt x="142126" y="164827"/>
                </a:lnTo>
                <a:close/>
              </a:path>
              <a:path w="269239" h="270509">
                <a:moveTo>
                  <a:pt x="82181" y="148589"/>
                </a:moveTo>
                <a:lnTo>
                  <a:pt x="80911" y="160019"/>
                </a:lnTo>
                <a:lnTo>
                  <a:pt x="144059" y="167299"/>
                </a:lnTo>
                <a:lnTo>
                  <a:pt x="142113" y="165099"/>
                </a:lnTo>
                <a:lnTo>
                  <a:pt x="142126" y="164827"/>
                </a:lnTo>
                <a:lnTo>
                  <a:pt x="132968" y="154445"/>
                </a:lnTo>
                <a:lnTo>
                  <a:pt x="82181" y="148589"/>
                </a:lnTo>
                <a:close/>
              </a:path>
              <a:path w="269239" h="270509">
                <a:moveTo>
                  <a:pt x="142303" y="161289"/>
                </a:moveTo>
                <a:lnTo>
                  <a:pt x="142126" y="164827"/>
                </a:lnTo>
                <a:lnTo>
                  <a:pt x="142367" y="165099"/>
                </a:lnTo>
                <a:lnTo>
                  <a:pt x="145913" y="161716"/>
                </a:lnTo>
                <a:lnTo>
                  <a:pt x="142303" y="161289"/>
                </a:lnTo>
                <a:close/>
              </a:path>
              <a:path w="269239" h="270509">
                <a:moveTo>
                  <a:pt x="132968" y="154445"/>
                </a:moveTo>
                <a:lnTo>
                  <a:pt x="142126" y="164827"/>
                </a:lnTo>
                <a:lnTo>
                  <a:pt x="142352" y="160550"/>
                </a:lnTo>
                <a:lnTo>
                  <a:pt x="142680" y="155565"/>
                </a:lnTo>
                <a:lnTo>
                  <a:pt x="132968" y="154445"/>
                </a:lnTo>
                <a:close/>
              </a:path>
              <a:path w="269239" h="270509">
                <a:moveTo>
                  <a:pt x="150355" y="157479"/>
                </a:moveTo>
                <a:lnTo>
                  <a:pt x="147872" y="159848"/>
                </a:lnTo>
                <a:lnTo>
                  <a:pt x="147644" y="161921"/>
                </a:lnTo>
                <a:lnTo>
                  <a:pt x="152997" y="162554"/>
                </a:lnTo>
                <a:lnTo>
                  <a:pt x="153103" y="161716"/>
                </a:lnTo>
                <a:lnTo>
                  <a:pt x="153179" y="160550"/>
                </a:lnTo>
                <a:lnTo>
                  <a:pt x="150355" y="157479"/>
                </a:lnTo>
                <a:close/>
              </a:path>
              <a:path w="269239" h="270509">
                <a:moveTo>
                  <a:pt x="147872" y="159848"/>
                </a:moveTo>
                <a:lnTo>
                  <a:pt x="145913" y="161716"/>
                </a:lnTo>
                <a:lnTo>
                  <a:pt x="147644" y="161921"/>
                </a:lnTo>
                <a:lnTo>
                  <a:pt x="147872" y="159848"/>
                </a:lnTo>
                <a:close/>
              </a:path>
              <a:path w="269239" h="270509">
                <a:moveTo>
                  <a:pt x="153179" y="160550"/>
                </a:moveTo>
                <a:lnTo>
                  <a:pt x="153092" y="161875"/>
                </a:lnTo>
                <a:lnTo>
                  <a:pt x="153174" y="161289"/>
                </a:lnTo>
                <a:lnTo>
                  <a:pt x="153179" y="160550"/>
                </a:lnTo>
                <a:close/>
              </a:path>
              <a:path w="269239" h="270509">
                <a:moveTo>
                  <a:pt x="142680" y="155565"/>
                </a:moveTo>
                <a:lnTo>
                  <a:pt x="142303" y="161289"/>
                </a:lnTo>
                <a:lnTo>
                  <a:pt x="145913" y="161716"/>
                </a:lnTo>
                <a:lnTo>
                  <a:pt x="147872" y="159848"/>
                </a:lnTo>
                <a:lnTo>
                  <a:pt x="148272" y="156209"/>
                </a:lnTo>
                <a:lnTo>
                  <a:pt x="142680" y="155565"/>
                </a:lnTo>
                <a:close/>
              </a:path>
              <a:path w="269239" h="270509">
                <a:moveTo>
                  <a:pt x="153224" y="159867"/>
                </a:moveTo>
                <a:lnTo>
                  <a:pt x="153265" y="160643"/>
                </a:lnTo>
                <a:lnTo>
                  <a:pt x="153352" y="160019"/>
                </a:lnTo>
                <a:lnTo>
                  <a:pt x="153224" y="159867"/>
                </a:lnTo>
                <a:close/>
              </a:path>
              <a:path w="269239" h="270509">
                <a:moveTo>
                  <a:pt x="149844" y="156884"/>
                </a:moveTo>
                <a:lnTo>
                  <a:pt x="150355" y="157479"/>
                </a:lnTo>
                <a:lnTo>
                  <a:pt x="153179" y="160550"/>
                </a:lnTo>
                <a:lnTo>
                  <a:pt x="153209" y="159848"/>
                </a:lnTo>
                <a:lnTo>
                  <a:pt x="151231" y="157479"/>
                </a:lnTo>
                <a:lnTo>
                  <a:pt x="149844" y="156884"/>
                </a:lnTo>
                <a:close/>
              </a:path>
              <a:path w="269239" h="270509">
                <a:moveTo>
                  <a:pt x="82181" y="148589"/>
                </a:moveTo>
                <a:lnTo>
                  <a:pt x="79235" y="148589"/>
                </a:lnTo>
                <a:lnTo>
                  <a:pt x="76555" y="151129"/>
                </a:lnTo>
                <a:lnTo>
                  <a:pt x="75844" y="156209"/>
                </a:lnTo>
                <a:lnTo>
                  <a:pt x="77952" y="158749"/>
                </a:lnTo>
                <a:lnTo>
                  <a:pt x="80911" y="160019"/>
                </a:lnTo>
                <a:lnTo>
                  <a:pt x="82181" y="148589"/>
                </a:lnTo>
                <a:close/>
              </a:path>
              <a:path w="269239" h="270509">
                <a:moveTo>
                  <a:pt x="147904" y="76199"/>
                </a:moveTo>
                <a:lnTo>
                  <a:pt x="143109" y="149040"/>
                </a:lnTo>
                <a:lnTo>
                  <a:pt x="149844" y="156884"/>
                </a:lnTo>
                <a:lnTo>
                  <a:pt x="151231" y="157479"/>
                </a:lnTo>
                <a:lnTo>
                  <a:pt x="153224" y="159867"/>
                </a:lnTo>
                <a:lnTo>
                  <a:pt x="158648" y="77469"/>
                </a:lnTo>
                <a:lnTo>
                  <a:pt x="147904" y="76199"/>
                </a:lnTo>
                <a:close/>
              </a:path>
              <a:path w="269239" h="270509">
                <a:moveTo>
                  <a:pt x="148272" y="156209"/>
                </a:moveTo>
                <a:lnTo>
                  <a:pt x="147872" y="159848"/>
                </a:lnTo>
                <a:lnTo>
                  <a:pt x="150355" y="157479"/>
                </a:lnTo>
                <a:lnTo>
                  <a:pt x="149844" y="156884"/>
                </a:lnTo>
                <a:lnTo>
                  <a:pt x="148272" y="156209"/>
                </a:lnTo>
                <a:close/>
              </a:path>
              <a:path w="269239" h="270509">
                <a:moveTo>
                  <a:pt x="143109" y="149040"/>
                </a:moveTo>
                <a:lnTo>
                  <a:pt x="142680" y="155565"/>
                </a:lnTo>
                <a:lnTo>
                  <a:pt x="148272" y="156209"/>
                </a:lnTo>
                <a:lnTo>
                  <a:pt x="149844" y="156884"/>
                </a:lnTo>
                <a:lnTo>
                  <a:pt x="143109" y="149040"/>
                </a:lnTo>
                <a:close/>
              </a:path>
              <a:path w="269239" h="270509">
                <a:moveTo>
                  <a:pt x="86499" y="62229"/>
                </a:moveTo>
                <a:lnTo>
                  <a:pt x="76593" y="66039"/>
                </a:lnTo>
                <a:lnTo>
                  <a:pt x="77279" y="68579"/>
                </a:lnTo>
                <a:lnTo>
                  <a:pt x="87325" y="87629"/>
                </a:lnTo>
                <a:lnTo>
                  <a:pt x="92735" y="97789"/>
                </a:lnTo>
                <a:lnTo>
                  <a:pt x="101904" y="111759"/>
                </a:lnTo>
                <a:lnTo>
                  <a:pt x="113207" y="129539"/>
                </a:lnTo>
                <a:lnTo>
                  <a:pt x="126682" y="147319"/>
                </a:lnTo>
                <a:lnTo>
                  <a:pt x="132968" y="154445"/>
                </a:lnTo>
                <a:lnTo>
                  <a:pt x="142680" y="155565"/>
                </a:lnTo>
                <a:lnTo>
                  <a:pt x="143109" y="149040"/>
                </a:lnTo>
                <a:lnTo>
                  <a:pt x="135091" y="139699"/>
                </a:lnTo>
                <a:lnTo>
                  <a:pt x="121967" y="123189"/>
                </a:lnTo>
                <a:lnTo>
                  <a:pt x="110953" y="106679"/>
                </a:lnTo>
                <a:lnTo>
                  <a:pt x="102019" y="91439"/>
                </a:lnTo>
                <a:lnTo>
                  <a:pt x="96748" y="82549"/>
                </a:lnTo>
                <a:lnTo>
                  <a:pt x="92849" y="76199"/>
                </a:lnTo>
                <a:lnTo>
                  <a:pt x="88988" y="67309"/>
                </a:lnTo>
                <a:lnTo>
                  <a:pt x="86499" y="62229"/>
                </a:lnTo>
                <a:close/>
              </a:path>
              <a:path w="269239" h="270509">
                <a:moveTo>
                  <a:pt x="156603" y="71119"/>
                </a:moveTo>
                <a:lnTo>
                  <a:pt x="150660" y="71119"/>
                </a:lnTo>
                <a:lnTo>
                  <a:pt x="148107" y="73659"/>
                </a:lnTo>
                <a:lnTo>
                  <a:pt x="147904" y="76199"/>
                </a:lnTo>
                <a:lnTo>
                  <a:pt x="158648" y="77469"/>
                </a:lnTo>
                <a:lnTo>
                  <a:pt x="158838" y="73659"/>
                </a:lnTo>
                <a:lnTo>
                  <a:pt x="156603" y="71119"/>
                </a:lnTo>
                <a:close/>
              </a:path>
              <a:path w="269239" h="270509">
                <a:moveTo>
                  <a:pt x="82156" y="58419"/>
                </a:moveTo>
                <a:lnTo>
                  <a:pt x="76695" y="60959"/>
                </a:lnTo>
                <a:lnTo>
                  <a:pt x="75425" y="63499"/>
                </a:lnTo>
                <a:lnTo>
                  <a:pt x="76593" y="66039"/>
                </a:lnTo>
                <a:lnTo>
                  <a:pt x="86499" y="62229"/>
                </a:lnTo>
                <a:lnTo>
                  <a:pt x="85318" y="59689"/>
                </a:lnTo>
                <a:lnTo>
                  <a:pt x="82156" y="58419"/>
                </a:lnTo>
                <a:close/>
              </a:path>
              <a:path w="269239" h="270509">
                <a:moveTo>
                  <a:pt x="125007" y="5079"/>
                </a:moveTo>
                <a:lnTo>
                  <a:pt x="10769" y="5079"/>
                </a:lnTo>
                <a:lnTo>
                  <a:pt x="10807" y="10159"/>
                </a:lnTo>
                <a:lnTo>
                  <a:pt x="42952" y="10159"/>
                </a:lnTo>
                <a:lnTo>
                  <a:pt x="57145" y="11429"/>
                </a:lnTo>
                <a:lnTo>
                  <a:pt x="72692" y="11429"/>
                </a:lnTo>
                <a:lnTo>
                  <a:pt x="106323" y="13969"/>
                </a:lnTo>
                <a:lnTo>
                  <a:pt x="157251" y="21589"/>
                </a:lnTo>
                <a:lnTo>
                  <a:pt x="199262" y="35559"/>
                </a:lnTo>
                <a:lnTo>
                  <a:pt x="209448" y="41909"/>
                </a:lnTo>
                <a:lnTo>
                  <a:pt x="215900" y="33019"/>
                </a:lnTo>
                <a:lnTo>
                  <a:pt x="175752" y="15239"/>
                </a:lnTo>
                <a:lnTo>
                  <a:pt x="142548" y="7619"/>
                </a:lnTo>
                <a:lnTo>
                  <a:pt x="125007" y="5079"/>
                </a:lnTo>
                <a:close/>
              </a:path>
              <a:path w="269239" h="270509">
                <a:moveTo>
                  <a:pt x="215900" y="33019"/>
                </a:moveTo>
                <a:lnTo>
                  <a:pt x="209448" y="41909"/>
                </a:lnTo>
                <a:lnTo>
                  <a:pt x="212674" y="38099"/>
                </a:lnTo>
                <a:lnTo>
                  <a:pt x="220623" y="38099"/>
                </a:lnTo>
                <a:lnTo>
                  <a:pt x="215900" y="33019"/>
                </a:lnTo>
                <a:close/>
              </a:path>
              <a:path w="269239" h="270509">
                <a:moveTo>
                  <a:pt x="57473" y="0"/>
                </a:moveTo>
                <a:lnTo>
                  <a:pt x="5168" y="0"/>
                </a:lnTo>
                <a:lnTo>
                  <a:pt x="5613" y="11429"/>
                </a:lnTo>
                <a:lnTo>
                  <a:pt x="10134" y="10159"/>
                </a:lnTo>
                <a:lnTo>
                  <a:pt x="10807" y="10159"/>
                </a:lnTo>
                <a:lnTo>
                  <a:pt x="10769" y="5079"/>
                </a:lnTo>
                <a:lnTo>
                  <a:pt x="125007" y="5079"/>
                </a:lnTo>
                <a:lnTo>
                  <a:pt x="107354" y="3809"/>
                </a:lnTo>
                <a:lnTo>
                  <a:pt x="89979" y="1269"/>
                </a:lnTo>
                <a:lnTo>
                  <a:pt x="73226" y="1269"/>
                </a:lnTo>
                <a:lnTo>
                  <a:pt x="57473" y="0"/>
                </a:lnTo>
                <a:close/>
              </a:path>
              <a:path w="269239" h="270509">
                <a:moveTo>
                  <a:pt x="10807" y="10159"/>
                </a:moveTo>
                <a:lnTo>
                  <a:pt x="10134" y="10159"/>
                </a:lnTo>
                <a:lnTo>
                  <a:pt x="5613" y="11429"/>
                </a:lnTo>
                <a:lnTo>
                  <a:pt x="10838" y="11429"/>
                </a:lnTo>
                <a:lnTo>
                  <a:pt x="10807" y="10159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50116" y="3039027"/>
            <a:ext cx="280035" cy="118745"/>
          </a:xfrm>
          <a:custGeom>
            <a:avLst/>
            <a:gdLst/>
            <a:ahLst/>
            <a:cxnLst/>
            <a:rect l="l" t="t" r="r" b="b"/>
            <a:pathLst>
              <a:path w="280035" h="118744">
                <a:moveTo>
                  <a:pt x="60363" y="0"/>
                </a:moveTo>
                <a:lnTo>
                  <a:pt x="39765" y="3661"/>
                </a:lnTo>
                <a:lnTo>
                  <a:pt x="20256" y="14693"/>
                </a:lnTo>
                <a:lnTo>
                  <a:pt x="5709" y="33164"/>
                </a:lnTo>
                <a:lnTo>
                  <a:pt x="0" y="59143"/>
                </a:lnTo>
                <a:lnTo>
                  <a:pt x="5709" y="85117"/>
                </a:lnTo>
                <a:lnTo>
                  <a:pt x="20256" y="103589"/>
                </a:lnTo>
                <a:lnTo>
                  <a:pt x="39765" y="114624"/>
                </a:lnTo>
                <a:lnTo>
                  <a:pt x="60363" y="118287"/>
                </a:lnTo>
                <a:lnTo>
                  <a:pt x="60363" y="107530"/>
                </a:lnTo>
                <a:lnTo>
                  <a:pt x="43168" y="104472"/>
                </a:lnTo>
                <a:lnTo>
                  <a:pt x="27170" y="95343"/>
                </a:lnTo>
                <a:lnTo>
                  <a:pt x="15369" y="80211"/>
                </a:lnTo>
                <a:lnTo>
                  <a:pt x="10769" y="59143"/>
                </a:lnTo>
                <a:lnTo>
                  <a:pt x="15369" y="38076"/>
                </a:lnTo>
                <a:lnTo>
                  <a:pt x="27170" y="22944"/>
                </a:lnTo>
                <a:lnTo>
                  <a:pt x="43168" y="13815"/>
                </a:lnTo>
                <a:lnTo>
                  <a:pt x="60363" y="10756"/>
                </a:lnTo>
                <a:lnTo>
                  <a:pt x="60363" y="0"/>
                </a:lnTo>
                <a:close/>
              </a:path>
              <a:path w="280035" h="118744">
                <a:moveTo>
                  <a:pt x="105486" y="85166"/>
                </a:moveTo>
                <a:lnTo>
                  <a:pt x="96426" y="93670"/>
                </a:lnTo>
                <a:lnTo>
                  <a:pt x="86672" y="100801"/>
                </a:lnTo>
                <a:lnTo>
                  <a:pt x="75044" y="105706"/>
                </a:lnTo>
                <a:lnTo>
                  <a:pt x="60363" y="107530"/>
                </a:lnTo>
                <a:lnTo>
                  <a:pt x="60363" y="118287"/>
                </a:lnTo>
                <a:lnTo>
                  <a:pt x="78155" y="116004"/>
                </a:lnTo>
                <a:lnTo>
                  <a:pt x="92119" y="110080"/>
                </a:lnTo>
                <a:lnTo>
                  <a:pt x="103368" y="101903"/>
                </a:lnTo>
                <a:lnTo>
                  <a:pt x="113017" y="92862"/>
                </a:lnTo>
                <a:lnTo>
                  <a:pt x="105486" y="85166"/>
                </a:lnTo>
                <a:close/>
              </a:path>
              <a:path w="280035" h="118744">
                <a:moveTo>
                  <a:pt x="143967" y="55740"/>
                </a:moveTo>
                <a:lnTo>
                  <a:pt x="171583" y="101438"/>
                </a:lnTo>
                <a:lnTo>
                  <a:pt x="219227" y="118287"/>
                </a:lnTo>
                <a:lnTo>
                  <a:pt x="219227" y="107530"/>
                </a:lnTo>
                <a:lnTo>
                  <a:pt x="196752" y="103705"/>
                </a:lnTo>
                <a:lnTo>
                  <a:pt x="178282" y="93013"/>
                </a:lnTo>
                <a:lnTo>
                  <a:pt x="161470" y="76632"/>
                </a:lnTo>
                <a:lnTo>
                  <a:pt x="143967" y="55740"/>
                </a:lnTo>
                <a:close/>
              </a:path>
              <a:path w="280035" h="118744">
                <a:moveTo>
                  <a:pt x="219227" y="0"/>
                </a:moveTo>
                <a:lnTo>
                  <a:pt x="219227" y="10756"/>
                </a:lnTo>
                <a:lnTo>
                  <a:pt x="236429" y="13815"/>
                </a:lnTo>
                <a:lnTo>
                  <a:pt x="252431" y="22944"/>
                </a:lnTo>
                <a:lnTo>
                  <a:pt x="264233" y="38076"/>
                </a:lnTo>
                <a:lnTo>
                  <a:pt x="268833" y="59143"/>
                </a:lnTo>
                <a:lnTo>
                  <a:pt x="264233" y="80211"/>
                </a:lnTo>
                <a:lnTo>
                  <a:pt x="252431" y="95343"/>
                </a:lnTo>
                <a:lnTo>
                  <a:pt x="236429" y="104472"/>
                </a:lnTo>
                <a:lnTo>
                  <a:pt x="219227" y="107530"/>
                </a:lnTo>
                <a:lnTo>
                  <a:pt x="219227" y="118287"/>
                </a:lnTo>
                <a:lnTo>
                  <a:pt x="239832" y="114624"/>
                </a:lnTo>
                <a:lnTo>
                  <a:pt x="259345" y="103589"/>
                </a:lnTo>
                <a:lnTo>
                  <a:pt x="273893" y="85117"/>
                </a:lnTo>
                <a:lnTo>
                  <a:pt x="279603" y="59143"/>
                </a:lnTo>
                <a:lnTo>
                  <a:pt x="273893" y="33164"/>
                </a:lnTo>
                <a:lnTo>
                  <a:pt x="259345" y="14693"/>
                </a:lnTo>
                <a:lnTo>
                  <a:pt x="239832" y="3661"/>
                </a:lnTo>
                <a:lnTo>
                  <a:pt x="219227" y="0"/>
                </a:lnTo>
                <a:close/>
              </a:path>
              <a:path w="280035" h="118744">
                <a:moveTo>
                  <a:pt x="107607" y="83083"/>
                </a:moveTo>
                <a:lnTo>
                  <a:pt x="105486" y="85166"/>
                </a:lnTo>
                <a:lnTo>
                  <a:pt x="113017" y="92862"/>
                </a:lnTo>
                <a:lnTo>
                  <a:pt x="115138" y="90779"/>
                </a:lnTo>
                <a:lnTo>
                  <a:pt x="115176" y="87376"/>
                </a:lnTo>
                <a:lnTo>
                  <a:pt x="111023" y="83121"/>
                </a:lnTo>
                <a:lnTo>
                  <a:pt x="107607" y="83083"/>
                </a:lnTo>
                <a:close/>
              </a:path>
              <a:path w="280035" h="118744">
                <a:moveTo>
                  <a:pt x="60363" y="0"/>
                </a:moveTo>
                <a:lnTo>
                  <a:pt x="60363" y="10756"/>
                </a:lnTo>
                <a:lnTo>
                  <a:pt x="82845" y="14580"/>
                </a:lnTo>
                <a:lnTo>
                  <a:pt x="101319" y="25269"/>
                </a:lnTo>
                <a:lnTo>
                  <a:pt x="118132" y="41650"/>
                </a:lnTo>
                <a:lnTo>
                  <a:pt x="135636" y="62547"/>
                </a:lnTo>
                <a:lnTo>
                  <a:pt x="143967" y="55740"/>
                </a:lnTo>
                <a:lnTo>
                  <a:pt x="126337" y="34632"/>
                </a:lnTo>
                <a:lnTo>
                  <a:pt x="108018" y="16849"/>
                </a:lnTo>
                <a:lnTo>
                  <a:pt x="86772" y="4576"/>
                </a:lnTo>
                <a:lnTo>
                  <a:pt x="60363" y="0"/>
                </a:lnTo>
                <a:close/>
              </a:path>
              <a:path w="280035" h="118744">
                <a:moveTo>
                  <a:pt x="166585" y="25425"/>
                </a:moveTo>
                <a:lnTo>
                  <a:pt x="164465" y="27508"/>
                </a:lnTo>
                <a:lnTo>
                  <a:pt x="164426" y="30911"/>
                </a:lnTo>
                <a:lnTo>
                  <a:pt x="168579" y="35166"/>
                </a:lnTo>
                <a:lnTo>
                  <a:pt x="171996" y="35191"/>
                </a:lnTo>
                <a:lnTo>
                  <a:pt x="174117" y="33121"/>
                </a:lnTo>
                <a:lnTo>
                  <a:pt x="166585" y="25425"/>
                </a:lnTo>
                <a:close/>
              </a:path>
              <a:path w="280035" h="118744">
                <a:moveTo>
                  <a:pt x="219227" y="0"/>
                </a:moveTo>
                <a:lnTo>
                  <a:pt x="200500" y="3149"/>
                </a:lnTo>
                <a:lnTo>
                  <a:pt x="185067" y="10517"/>
                </a:lnTo>
                <a:lnTo>
                  <a:pt x="173553" y="18982"/>
                </a:lnTo>
                <a:lnTo>
                  <a:pt x="166585" y="25425"/>
                </a:lnTo>
                <a:lnTo>
                  <a:pt x="174117" y="33121"/>
                </a:lnTo>
                <a:lnTo>
                  <a:pt x="180702" y="27055"/>
                </a:lnTo>
                <a:lnTo>
                  <a:pt x="190761" y="19653"/>
                </a:lnTo>
                <a:lnTo>
                  <a:pt x="203776" y="13394"/>
                </a:lnTo>
                <a:lnTo>
                  <a:pt x="219227" y="10756"/>
                </a:lnTo>
                <a:lnTo>
                  <a:pt x="21922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04834" y="2191089"/>
            <a:ext cx="280035" cy="118745"/>
          </a:xfrm>
          <a:custGeom>
            <a:avLst/>
            <a:gdLst/>
            <a:ahLst/>
            <a:cxnLst/>
            <a:rect l="l" t="t" r="r" b="b"/>
            <a:pathLst>
              <a:path w="280035" h="118744">
                <a:moveTo>
                  <a:pt x="60363" y="0"/>
                </a:moveTo>
                <a:lnTo>
                  <a:pt x="39760" y="3663"/>
                </a:lnTo>
                <a:lnTo>
                  <a:pt x="20251" y="14698"/>
                </a:lnTo>
                <a:lnTo>
                  <a:pt x="5708" y="33170"/>
                </a:lnTo>
                <a:lnTo>
                  <a:pt x="0" y="59143"/>
                </a:lnTo>
                <a:lnTo>
                  <a:pt x="5708" y="85122"/>
                </a:lnTo>
                <a:lnTo>
                  <a:pt x="20251" y="103593"/>
                </a:lnTo>
                <a:lnTo>
                  <a:pt x="39760" y="114625"/>
                </a:lnTo>
                <a:lnTo>
                  <a:pt x="60363" y="118287"/>
                </a:lnTo>
                <a:lnTo>
                  <a:pt x="60363" y="107530"/>
                </a:lnTo>
                <a:lnTo>
                  <a:pt x="43166" y="104472"/>
                </a:lnTo>
                <a:lnTo>
                  <a:pt x="27163" y="95343"/>
                </a:lnTo>
                <a:lnTo>
                  <a:pt x="15359" y="80211"/>
                </a:lnTo>
                <a:lnTo>
                  <a:pt x="10756" y="59143"/>
                </a:lnTo>
                <a:lnTo>
                  <a:pt x="15359" y="38076"/>
                </a:lnTo>
                <a:lnTo>
                  <a:pt x="27163" y="22944"/>
                </a:lnTo>
                <a:lnTo>
                  <a:pt x="43166" y="13815"/>
                </a:lnTo>
                <a:lnTo>
                  <a:pt x="60363" y="10756"/>
                </a:lnTo>
                <a:lnTo>
                  <a:pt x="60363" y="0"/>
                </a:lnTo>
                <a:close/>
              </a:path>
              <a:path w="280035" h="118744">
                <a:moveTo>
                  <a:pt x="105473" y="85166"/>
                </a:moveTo>
                <a:lnTo>
                  <a:pt x="96414" y="93670"/>
                </a:lnTo>
                <a:lnTo>
                  <a:pt x="86661" y="100801"/>
                </a:lnTo>
                <a:lnTo>
                  <a:pt x="75037" y="105706"/>
                </a:lnTo>
                <a:lnTo>
                  <a:pt x="60363" y="107530"/>
                </a:lnTo>
                <a:lnTo>
                  <a:pt x="60363" y="118287"/>
                </a:lnTo>
                <a:lnTo>
                  <a:pt x="78148" y="116006"/>
                </a:lnTo>
                <a:lnTo>
                  <a:pt x="92108" y="110085"/>
                </a:lnTo>
                <a:lnTo>
                  <a:pt x="103355" y="101908"/>
                </a:lnTo>
                <a:lnTo>
                  <a:pt x="113004" y="92862"/>
                </a:lnTo>
                <a:lnTo>
                  <a:pt x="105473" y="85166"/>
                </a:lnTo>
                <a:close/>
              </a:path>
              <a:path w="280035" h="118744">
                <a:moveTo>
                  <a:pt x="143967" y="55740"/>
                </a:moveTo>
                <a:lnTo>
                  <a:pt x="171570" y="101438"/>
                </a:lnTo>
                <a:lnTo>
                  <a:pt x="219214" y="118287"/>
                </a:lnTo>
                <a:lnTo>
                  <a:pt x="219214" y="107530"/>
                </a:lnTo>
                <a:lnTo>
                  <a:pt x="196739" y="103707"/>
                </a:lnTo>
                <a:lnTo>
                  <a:pt x="178271" y="93017"/>
                </a:lnTo>
                <a:lnTo>
                  <a:pt x="161462" y="76637"/>
                </a:lnTo>
                <a:lnTo>
                  <a:pt x="143967" y="55740"/>
                </a:lnTo>
                <a:close/>
              </a:path>
              <a:path w="280035" h="118744">
                <a:moveTo>
                  <a:pt x="219214" y="0"/>
                </a:moveTo>
                <a:lnTo>
                  <a:pt x="219214" y="10756"/>
                </a:lnTo>
                <a:lnTo>
                  <a:pt x="236418" y="13815"/>
                </a:lnTo>
                <a:lnTo>
                  <a:pt x="252425" y="22944"/>
                </a:lnTo>
                <a:lnTo>
                  <a:pt x="264231" y="38076"/>
                </a:lnTo>
                <a:lnTo>
                  <a:pt x="268833" y="59143"/>
                </a:lnTo>
                <a:lnTo>
                  <a:pt x="264231" y="80211"/>
                </a:lnTo>
                <a:lnTo>
                  <a:pt x="252425" y="95343"/>
                </a:lnTo>
                <a:lnTo>
                  <a:pt x="236418" y="104472"/>
                </a:lnTo>
                <a:lnTo>
                  <a:pt x="219214" y="107530"/>
                </a:lnTo>
                <a:lnTo>
                  <a:pt x="219214" y="118287"/>
                </a:lnTo>
                <a:lnTo>
                  <a:pt x="239824" y="114625"/>
                </a:lnTo>
                <a:lnTo>
                  <a:pt x="259337" y="103593"/>
                </a:lnTo>
                <a:lnTo>
                  <a:pt x="273882" y="85122"/>
                </a:lnTo>
                <a:lnTo>
                  <a:pt x="279590" y="59143"/>
                </a:lnTo>
                <a:lnTo>
                  <a:pt x="273882" y="33170"/>
                </a:lnTo>
                <a:lnTo>
                  <a:pt x="259337" y="14698"/>
                </a:lnTo>
                <a:lnTo>
                  <a:pt x="239824" y="3663"/>
                </a:lnTo>
                <a:lnTo>
                  <a:pt x="219214" y="0"/>
                </a:lnTo>
                <a:close/>
              </a:path>
              <a:path w="280035" h="118744">
                <a:moveTo>
                  <a:pt x="107607" y="83083"/>
                </a:moveTo>
                <a:lnTo>
                  <a:pt x="105473" y="85166"/>
                </a:lnTo>
                <a:lnTo>
                  <a:pt x="113004" y="92862"/>
                </a:lnTo>
                <a:lnTo>
                  <a:pt x="115125" y="90779"/>
                </a:lnTo>
                <a:lnTo>
                  <a:pt x="115163" y="87376"/>
                </a:lnTo>
                <a:lnTo>
                  <a:pt x="111010" y="83121"/>
                </a:lnTo>
                <a:lnTo>
                  <a:pt x="107607" y="83083"/>
                </a:lnTo>
                <a:close/>
              </a:path>
              <a:path w="280035" h="118744">
                <a:moveTo>
                  <a:pt x="60363" y="0"/>
                </a:moveTo>
                <a:lnTo>
                  <a:pt x="60363" y="10756"/>
                </a:lnTo>
                <a:lnTo>
                  <a:pt x="82839" y="14582"/>
                </a:lnTo>
                <a:lnTo>
                  <a:pt x="101312" y="25274"/>
                </a:lnTo>
                <a:lnTo>
                  <a:pt x="118125" y="41655"/>
                </a:lnTo>
                <a:lnTo>
                  <a:pt x="135623" y="62547"/>
                </a:lnTo>
                <a:lnTo>
                  <a:pt x="143967" y="55740"/>
                </a:lnTo>
                <a:lnTo>
                  <a:pt x="126330" y="34632"/>
                </a:lnTo>
                <a:lnTo>
                  <a:pt x="108008" y="16849"/>
                </a:lnTo>
                <a:lnTo>
                  <a:pt x="86765" y="4576"/>
                </a:lnTo>
                <a:lnTo>
                  <a:pt x="60363" y="0"/>
                </a:lnTo>
                <a:close/>
              </a:path>
              <a:path w="280035" h="118744">
                <a:moveTo>
                  <a:pt x="166573" y="25425"/>
                </a:moveTo>
                <a:lnTo>
                  <a:pt x="164452" y="27508"/>
                </a:lnTo>
                <a:lnTo>
                  <a:pt x="164414" y="30911"/>
                </a:lnTo>
                <a:lnTo>
                  <a:pt x="168567" y="35166"/>
                </a:lnTo>
                <a:lnTo>
                  <a:pt x="171983" y="35204"/>
                </a:lnTo>
                <a:lnTo>
                  <a:pt x="174104" y="33121"/>
                </a:lnTo>
                <a:lnTo>
                  <a:pt x="166573" y="25425"/>
                </a:lnTo>
                <a:close/>
              </a:path>
              <a:path w="280035" h="118744">
                <a:moveTo>
                  <a:pt x="219214" y="0"/>
                </a:moveTo>
                <a:lnTo>
                  <a:pt x="200493" y="3149"/>
                </a:lnTo>
                <a:lnTo>
                  <a:pt x="185059" y="10517"/>
                </a:lnTo>
                <a:lnTo>
                  <a:pt x="173542" y="18982"/>
                </a:lnTo>
                <a:lnTo>
                  <a:pt x="166573" y="25425"/>
                </a:lnTo>
                <a:lnTo>
                  <a:pt x="174104" y="33121"/>
                </a:lnTo>
                <a:lnTo>
                  <a:pt x="180690" y="27055"/>
                </a:lnTo>
                <a:lnTo>
                  <a:pt x="190749" y="19653"/>
                </a:lnTo>
                <a:lnTo>
                  <a:pt x="203763" y="13394"/>
                </a:lnTo>
                <a:lnTo>
                  <a:pt x="219214" y="10756"/>
                </a:lnTo>
                <a:lnTo>
                  <a:pt x="219214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20454" y="4669077"/>
            <a:ext cx="230504" cy="273685"/>
          </a:xfrm>
          <a:custGeom>
            <a:avLst/>
            <a:gdLst/>
            <a:ahLst/>
            <a:cxnLst/>
            <a:rect l="l" t="t" r="r" b="b"/>
            <a:pathLst>
              <a:path w="230505" h="273685">
                <a:moveTo>
                  <a:pt x="60045" y="266280"/>
                </a:moveTo>
                <a:lnTo>
                  <a:pt x="59410" y="268655"/>
                </a:lnTo>
                <a:lnTo>
                  <a:pt x="60477" y="271183"/>
                </a:lnTo>
                <a:lnTo>
                  <a:pt x="64808" y="273570"/>
                </a:lnTo>
                <a:lnTo>
                  <a:pt x="67500" y="273138"/>
                </a:lnTo>
                <a:lnTo>
                  <a:pt x="69176" y="271322"/>
                </a:lnTo>
                <a:lnTo>
                  <a:pt x="65267" y="267672"/>
                </a:lnTo>
                <a:lnTo>
                  <a:pt x="60045" y="266280"/>
                </a:lnTo>
                <a:close/>
              </a:path>
              <a:path w="230505" h="273685">
                <a:moveTo>
                  <a:pt x="65274" y="267672"/>
                </a:moveTo>
                <a:lnTo>
                  <a:pt x="69176" y="271322"/>
                </a:lnTo>
                <a:lnTo>
                  <a:pt x="71296" y="269049"/>
                </a:lnTo>
                <a:lnTo>
                  <a:pt x="70446" y="269049"/>
                </a:lnTo>
                <a:lnTo>
                  <a:pt x="65274" y="267672"/>
                </a:lnTo>
                <a:close/>
              </a:path>
              <a:path w="230505" h="273685">
                <a:moveTo>
                  <a:pt x="75973" y="248262"/>
                </a:moveTo>
                <a:lnTo>
                  <a:pt x="61315" y="263982"/>
                </a:lnTo>
                <a:lnTo>
                  <a:pt x="65274" y="267672"/>
                </a:lnTo>
                <a:lnTo>
                  <a:pt x="70446" y="269049"/>
                </a:lnTo>
                <a:lnTo>
                  <a:pt x="75973" y="248262"/>
                </a:lnTo>
                <a:close/>
              </a:path>
              <a:path w="230505" h="273685">
                <a:moveTo>
                  <a:pt x="220268" y="93510"/>
                </a:moveTo>
                <a:lnTo>
                  <a:pt x="75973" y="248262"/>
                </a:lnTo>
                <a:lnTo>
                  <a:pt x="70446" y="269049"/>
                </a:lnTo>
                <a:lnTo>
                  <a:pt x="71296" y="269049"/>
                </a:lnTo>
                <a:lnTo>
                  <a:pt x="226543" y="102577"/>
                </a:lnTo>
                <a:lnTo>
                  <a:pt x="224205" y="102577"/>
                </a:lnTo>
                <a:lnTo>
                  <a:pt x="224199" y="97180"/>
                </a:lnTo>
                <a:lnTo>
                  <a:pt x="220268" y="93510"/>
                </a:lnTo>
                <a:close/>
              </a:path>
              <a:path w="230505" h="273685">
                <a:moveTo>
                  <a:pt x="60045" y="266280"/>
                </a:moveTo>
                <a:lnTo>
                  <a:pt x="65265" y="267670"/>
                </a:lnTo>
                <a:lnTo>
                  <a:pt x="60045" y="266280"/>
                </a:lnTo>
                <a:close/>
              </a:path>
              <a:path w="230505" h="273685">
                <a:moveTo>
                  <a:pt x="93167" y="141693"/>
                </a:moveTo>
                <a:lnTo>
                  <a:pt x="60045" y="266280"/>
                </a:lnTo>
                <a:lnTo>
                  <a:pt x="65243" y="267650"/>
                </a:lnTo>
                <a:lnTo>
                  <a:pt x="61315" y="263982"/>
                </a:lnTo>
                <a:lnTo>
                  <a:pt x="75973" y="248262"/>
                </a:lnTo>
                <a:lnTo>
                  <a:pt x="102504" y="148463"/>
                </a:lnTo>
                <a:lnTo>
                  <a:pt x="98361" y="148463"/>
                </a:lnTo>
                <a:lnTo>
                  <a:pt x="98361" y="143076"/>
                </a:lnTo>
                <a:lnTo>
                  <a:pt x="93167" y="141693"/>
                </a:lnTo>
                <a:close/>
              </a:path>
              <a:path w="230505" h="273685">
                <a:moveTo>
                  <a:pt x="876" y="140563"/>
                </a:moveTo>
                <a:lnTo>
                  <a:pt x="0" y="142227"/>
                </a:lnTo>
                <a:lnTo>
                  <a:pt x="50" y="144246"/>
                </a:lnTo>
                <a:lnTo>
                  <a:pt x="1993" y="147472"/>
                </a:lnTo>
                <a:lnTo>
                  <a:pt x="3759" y="148463"/>
                </a:lnTo>
                <a:lnTo>
                  <a:pt x="5638" y="148463"/>
                </a:lnTo>
                <a:lnTo>
                  <a:pt x="5629" y="143076"/>
                </a:lnTo>
                <a:lnTo>
                  <a:pt x="876" y="140563"/>
                </a:lnTo>
                <a:close/>
              </a:path>
              <a:path w="230505" h="273685">
                <a:moveTo>
                  <a:pt x="5638" y="143081"/>
                </a:moveTo>
                <a:lnTo>
                  <a:pt x="5638" y="148463"/>
                </a:lnTo>
                <a:lnTo>
                  <a:pt x="91367" y="148463"/>
                </a:lnTo>
                <a:lnTo>
                  <a:pt x="92130" y="145592"/>
                </a:lnTo>
                <a:lnTo>
                  <a:pt x="10388" y="145592"/>
                </a:lnTo>
                <a:lnTo>
                  <a:pt x="5638" y="143081"/>
                </a:lnTo>
                <a:close/>
              </a:path>
              <a:path w="230505" h="273685">
                <a:moveTo>
                  <a:pt x="98361" y="143078"/>
                </a:moveTo>
                <a:lnTo>
                  <a:pt x="98361" y="148463"/>
                </a:lnTo>
                <a:lnTo>
                  <a:pt x="102504" y="148463"/>
                </a:lnTo>
                <a:lnTo>
                  <a:pt x="103568" y="144462"/>
                </a:lnTo>
                <a:lnTo>
                  <a:pt x="98361" y="143078"/>
                </a:lnTo>
                <a:close/>
              </a:path>
              <a:path w="230505" h="273685">
                <a:moveTo>
                  <a:pt x="14568" y="137693"/>
                </a:moveTo>
                <a:lnTo>
                  <a:pt x="5638" y="137693"/>
                </a:lnTo>
                <a:lnTo>
                  <a:pt x="5638" y="143081"/>
                </a:lnTo>
                <a:lnTo>
                  <a:pt x="10388" y="145592"/>
                </a:lnTo>
                <a:lnTo>
                  <a:pt x="14568" y="137693"/>
                </a:lnTo>
                <a:close/>
              </a:path>
              <a:path w="230505" h="273685">
                <a:moveTo>
                  <a:pt x="98361" y="137693"/>
                </a:moveTo>
                <a:lnTo>
                  <a:pt x="14568" y="137693"/>
                </a:lnTo>
                <a:lnTo>
                  <a:pt x="10388" y="145592"/>
                </a:lnTo>
                <a:lnTo>
                  <a:pt x="92130" y="145592"/>
                </a:lnTo>
                <a:lnTo>
                  <a:pt x="93167" y="141693"/>
                </a:lnTo>
                <a:lnTo>
                  <a:pt x="98361" y="141693"/>
                </a:lnTo>
                <a:lnTo>
                  <a:pt x="98361" y="137693"/>
                </a:lnTo>
                <a:close/>
              </a:path>
              <a:path w="230505" h="273685">
                <a:moveTo>
                  <a:pt x="100037" y="137693"/>
                </a:moveTo>
                <a:lnTo>
                  <a:pt x="98361" y="137693"/>
                </a:lnTo>
                <a:lnTo>
                  <a:pt x="98380" y="143081"/>
                </a:lnTo>
                <a:lnTo>
                  <a:pt x="103568" y="144462"/>
                </a:lnTo>
                <a:lnTo>
                  <a:pt x="104000" y="142849"/>
                </a:lnTo>
                <a:lnTo>
                  <a:pt x="103644" y="141122"/>
                </a:lnTo>
                <a:lnTo>
                  <a:pt x="101612" y="138468"/>
                </a:lnTo>
                <a:lnTo>
                  <a:pt x="100037" y="137693"/>
                </a:lnTo>
                <a:close/>
              </a:path>
              <a:path w="230505" h="273685">
                <a:moveTo>
                  <a:pt x="73736" y="2870"/>
                </a:moveTo>
                <a:lnTo>
                  <a:pt x="876" y="140563"/>
                </a:lnTo>
                <a:lnTo>
                  <a:pt x="5638" y="143078"/>
                </a:lnTo>
                <a:lnTo>
                  <a:pt x="5638" y="137693"/>
                </a:lnTo>
                <a:lnTo>
                  <a:pt x="14568" y="137693"/>
                </a:lnTo>
                <a:lnTo>
                  <a:pt x="81729" y="10769"/>
                </a:lnTo>
                <a:lnTo>
                  <a:pt x="78498" y="10769"/>
                </a:lnTo>
                <a:lnTo>
                  <a:pt x="78492" y="5384"/>
                </a:lnTo>
                <a:lnTo>
                  <a:pt x="73736" y="2870"/>
                </a:lnTo>
                <a:close/>
              </a:path>
              <a:path w="230505" h="273685">
                <a:moveTo>
                  <a:pt x="98361" y="141693"/>
                </a:moveTo>
                <a:lnTo>
                  <a:pt x="93167" y="141693"/>
                </a:lnTo>
                <a:lnTo>
                  <a:pt x="98361" y="143076"/>
                </a:lnTo>
                <a:lnTo>
                  <a:pt x="98361" y="141693"/>
                </a:lnTo>
                <a:close/>
              </a:path>
              <a:path w="230505" h="273685">
                <a:moveTo>
                  <a:pt x="124853" y="97180"/>
                </a:moveTo>
                <a:lnTo>
                  <a:pt x="124853" y="102577"/>
                </a:lnTo>
                <a:lnTo>
                  <a:pt x="211825" y="102565"/>
                </a:lnTo>
                <a:lnTo>
                  <a:pt x="213732" y="100520"/>
                </a:lnTo>
                <a:lnTo>
                  <a:pt x="129070" y="100520"/>
                </a:lnTo>
                <a:lnTo>
                  <a:pt x="124853" y="97180"/>
                </a:lnTo>
                <a:close/>
              </a:path>
              <a:path w="230505" h="273685">
                <a:moveTo>
                  <a:pt x="224205" y="97193"/>
                </a:moveTo>
                <a:lnTo>
                  <a:pt x="224205" y="102577"/>
                </a:lnTo>
                <a:lnTo>
                  <a:pt x="226555" y="102565"/>
                </a:lnTo>
                <a:lnTo>
                  <a:pt x="228142" y="100863"/>
                </a:lnTo>
                <a:lnTo>
                  <a:pt x="224205" y="97193"/>
                </a:lnTo>
                <a:close/>
              </a:path>
              <a:path w="230505" h="273685">
                <a:moveTo>
                  <a:pt x="120637" y="93840"/>
                </a:moveTo>
                <a:lnTo>
                  <a:pt x="119354" y="95453"/>
                </a:lnTo>
                <a:lnTo>
                  <a:pt x="119113" y="97663"/>
                </a:lnTo>
                <a:lnTo>
                  <a:pt x="120904" y="101384"/>
                </a:lnTo>
                <a:lnTo>
                  <a:pt x="122796" y="102565"/>
                </a:lnTo>
                <a:lnTo>
                  <a:pt x="124853" y="102565"/>
                </a:lnTo>
                <a:lnTo>
                  <a:pt x="124837" y="97180"/>
                </a:lnTo>
                <a:lnTo>
                  <a:pt x="120637" y="93840"/>
                </a:lnTo>
                <a:close/>
              </a:path>
              <a:path w="230505" h="273685">
                <a:moveTo>
                  <a:pt x="226339" y="91808"/>
                </a:moveTo>
                <a:lnTo>
                  <a:pt x="224205" y="91808"/>
                </a:lnTo>
                <a:lnTo>
                  <a:pt x="224212" y="97193"/>
                </a:lnTo>
                <a:lnTo>
                  <a:pt x="228142" y="100863"/>
                </a:lnTo>
                <a:lnTo>
                  <a:pt x="229603" y="99288"/>
                </a:lnTo>
                <a:lnTo>
                  <a:pt x="229997" y="97002"/>
                </a:lnTo>
                <a:lnTo>
                  <a:pt x="228282" y="93065"/>
                </a:lnTo>
                <a:lnTo>
                  <a:pt x="226339" y="91808"/>
                </a:lnTo>
                <a:close/>
              </a:path>
              <a:path w="230505" h="273685">
                <a:moveTo>
                  <a:pt x="135986" y="91808"/>
                </a:moveTo>
                <a:lnTo>
                  <a:pt x="124853" y="91808"/>
                </a:lnTo>
                <a:lnTo>
                  <a:pt x="124869" y="97193"/>
                </a:lnTo>
                <a:lnTo>
                  <a:pt x="129070" y="100520"/>
                </a:lnTo>
                <a:lnTo>
                  <a:pt x="135986" y="91808"/>
                </a:lnTo>
                <a:close/>
              </a:path>
              <a:path w="230505" h="273685">
                <a:moveTo>
                  <a:pt x="224205" y="91808"/>
                </a:moveTo>
                <a:lnTo>
                  <a:pt x="135986" y="91808"/>
                </a:lnTo>
                <a:lnTo>
                  <a:pt x="129070" y="100520"/>
                </a:lnTo>
                <a:lnTo>
                  <a:pt x="213732" y="100520"/>
                </a:lnTo>
                <a:lnTo>
                  <a:pt x="220268" y="93510"/>
                </a:lnTo>
                <a:lnTo>
                  <a:pt x="224205" y="93510"/>
                </a:lnTo>
                <a:lnTo>
                  <a:pt x="224205" y="91808"/>
                </a:lnTo>
                <a:close/>
              </a:path>
              <a:path w="230505" h="273685">
                <a:moveTo>
                  <a:pt x="224205" y="93510"/>
                </a:moveTo>
                <a:lnTo>
                  <a:pt x="220268" y="93510"/>
                </a:lnTo>
                <a:lnTo>
                  <a:pt x="224205" y="97186"/>
                </a:lnTo>
                <a:lnTo>
                  <a:pt x="224205" y="93510"/>
                </a:lnTo>
                <a:close/>
              </a:path>
              <a:path w="230505" h="273685">
                <a:moveTo>
                  <a:pt x="193497" y="2032"/>
                </a:moveTo>
                <a:lnTo>
                  <a:pt x="120637" y="93840"/>
                </a:lnTo>
                <a:lnTo>
                  <a:pt x="124853" y="97180"/>
                </a:lnTo>
                <a:lnTo>
                  <a:pt x="124853" y="91808"/>
                </a:lnTo>
                <a:lnTo>
                  <a:pt x="135986" y="91808"/>
                </a:lnTo>
                <a:lnTo>
                  <a:pt x="200316" y="10769"/>
                </a:lnTo>
                <a:lnTo>
                  <a:pt x="197713" y="10769"/>
                </a:lnTo>
                <a:lnTo>
                  <a:pt x="197713" y="5384"/>
                </a:lnTo>
                <a:lnTo>
                  <a:pt x="193497" y="2032"/>
                </a:lnTo>
                <a:close/>
              </a:path>
              <a:path w="230505" h="273685">
                <a:moveTo>
                  <a:pt x="78498" y="5388"/>
                </a:moveTo>
                <a:lnTo>
                  <a:pt x="78498" y="10769"/>
                </a:lnTo>
                <a:lnTo>
                  <a:pt x="81729" y="10769"/>
                </a:lnTo>
                <a:lnTo>
                  <a:pt x="83248" y="7899"/>
                </a:lnTo>
                <a:lnTo>
                  <a:pt x="78498" y="5388"/>
                </a:lnTo>
                <a:close/>
              </a:path>
              <a:path w="230505" h="273685">
                <a:moveTo>
                  <a:pt x="197713" y="0"/>
                </a:moveTo>
                <a:lnTo>
                  <a:pt x="78498" y="0"/>
                </a:lnTo>
                <a:lnTo>
                  <a:pt x="78498" y="5388"/>
                </a:lnTo>
                <a:lnTo>
                  <a:pt x="83248" y="7899"/>
                </a:lnTo>
                <a:lnTo>
                  <a:pt x="81729" y="10769"/>
                </a:lnTo>
                <a:lnTo>
                  <a:pt x="186562" y="10769"/>
                </a:lnTo>
                <a:lnTo>
                  <a:pt x="193497" y="2032"/>
                </a:lnTo>
                <a:lnTo>
                  <a:pt x="197713" y="2032"/>
                </a:lnTo>
                <a:lnTo>
                  <a:pt x="197713" y="0"/>
                </a:lnTo>
                <a:close/>
              </a:path>
              <a:path w="230505" h="273685">
                <a:moveTo>
                  <a:pt x="197713" y="5384"/>
                </a:moveTo>
                <a:lnTo>
                  <a:pt x="197713" y="10769"/>
                </a:lnTo>
                <a:lnTo>
                  <a:pt x="200316" y="10769"/>
                </a:lnTo>
                <a:lnTo>
                  <a:pt x="201930" y="8737"/>
                </a:lnTo>
                <a:lnTo>
                  <a:pt x="197713" y="5384"/>
                </a:lnTo>
                <a:close/>
              </a:path>
              <a:path w="230505" h="273685">
                <a:moveTo>
                  <a:pt x="199783" y="0"/>
                </a:moveTo>
                <a:lnTo>
                  <a:pt x="197713" y="0"/>
                </a:lnTo>
                <a:lnTo>
                  <a:pt x="197717" y="5388"/>
                </a:lnTo>
                <a:lnTo>
                  <a:pt x="201930" y="8737"/>
                </a:lnTo>
                <a:lnTo>
                  <a:pt x="203212" y="7112"/>
                </a:lnTo>
                <a:lnTo>
                  <a:pt x="203454" y="4902"/>
                </a:lnTo>
                <a:lnTo>
                  <a:pt x="201663" y="1181"/>
                </a:lnTo>
                <a:lnTo>
                  <a:pt x="199783" y="0"/>
                </a:lnTo>
                <a:close/>
              </a:path>
              <a:path w="230505" h="273685">
                <a:moveTo>
                  <a:pt x="78498" y="0"/>
                </a:moveTo>
                <a:lnTo>
                  <a:pt x="76504" y="0"/>
                </a:lnTo>
                <a:lnTo>
                  <a:pt x="74676" y="1104"/>
                </a:lnTo>
                <a:lnTo>
                  <a:pt x="73736" y="2870"/>
                </a:lnTo>
                <a:lnTo>
                  <a:pt x="78498" y="5384"/>
                </a:lnTo>
                <a:lnTo>
                  <a:pt x="78498" y="0"/>
                </a:lnTo>
                <a:close/>
              </a:path>
              <a:path w="230505" h="273685">
                <a:moveTo>
                  <a:pt x="197713" y="2032"/>
                </a:moveTo>
                <a:lnTo>
                  <a:pt x="193497" y="2032"/>
                </a:lnTo>
                <a:lnTo>
                  <a:pt x="197713" y="5384"/>
                </a:lnTo>
                <a:lnTo>
                  <a:pt x="197713" y="2032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655961" y="4669081"/>
            <a:ext cx="277495" cy="277495"/>
          </a:xfrm>
          <a:custGeom>
            <a:avLst/>
            <a:gdLst/>
            <a:ahLst/>
            <a:cxnLst/>
            <a:rect l="l" t="t" r="r" b="b"/>
            <a:pathLst>
              <a:path w="277495" h="277495">
                <a:moveTo>
                  <a:pt x="138506" y="0"/>
                </a:moveTo>
                <a:lnTo>
                  <a:pt x="94723" y="7060"/>
                </a:lnTo>
                <a:lnTo>
                  <a:pt x="56701" y="26719"/>
                </a:lnTo>
                <a:lnTo>
                  <a:pt x="26720" y="56699"/>
                </a:lnTo>
                <a:lnTo>
                  <a:pt x="7060" y="94717"/>
                </a:lnTo>
                <a:lnTo>
                  <a:pt x="0" y="138493"/>
                </a:lnTo>
                <a:lnTo>
                  <a:pt x="7060" y="182268"/>
                </a:lnTo>
                <a:lnTo>
                  <a:pt x="26720" y="220283"/>
                </a:lnTo>
                <a:lnTo>
                  <a:pt x="56701" y="250258"/>
                </a:lnTo>
                <a:lnTo>
                  <a:pt x="94723" y="269915"/>
                </a:lnTo>
                <a:lnTo>
                  <a:pt x="138506" y="276974"/>
                </a:lnTo>
                <a:lnTo>
                  <a:pt x="138506" y="266217"/>
                </a:lnTo>
                <a:lnTo>
                  <a:pt x="88784" y="256179"/>
                </a:lnTo>
                <a:lnTo>
                  <a:pt x="48182" y="228806"/>
                </a:lnTo>
                <a:lnTo>
                  <a:pt x="20807" y="188207"/>
                </a:lnTo>
                <a:lnTo>
                  <a:pt x="10769" y="138493"/>
                </a:lnTo>
                <a:lnTo>
                  <a:pt x="20807" y="88772"/>
                </a:lnTo>
                <a:lnTo>
                  <a:pt x="48182" y="48169"/>
                </a:lnTo>
                <a:lnTo>
                  <a:pt x="88784" y="20794"/>
                </a:lnTo>
                <a:lnTo>
                  <a:pt x="138506" y="10756"/>
                </a:lnTo>
                <a:lnTo>
                  <a:pt x="138506" y="0"/>
                </a:lnTo>
                <a:close/>
              </a:path>
              <a:path w="277495" h="277495">
                <a:moveTo>
                  <a:pt x="138506" y="0"/>
                </a:moveTo>
                <a:lnTo>
                  <a:pt x="138506" y="10756"/>
                </a:lnTo>
                <a:lnTo>
                  <a:pt x="188213" y="20794"/>
                </a:lnTo>
                <a:lnTo>
                  <a:pt x="228807" y="48169"/>
                </a:lnTo>
                <a:lnTo>
                  <a:pt x="256179" y="88772"/>
                </a:lnTo>
                <a:lnTo>
                  <a:pt x="266217" y="138493"/>
                </a:lnTo>
                <a:lnTo>
                  <a:pt x="256179" y="188207"/>
                </a:lnTo>
                <a:lnTo>
                  <a:pt x="228807" y="228806"/>
                </a:lnTo>
                <a:lnTo>
                  <a:pt x="188213" y="256179"/>
                </a:lnTo>
                <a:lnTo>
                  <a:pt x="138506" y="266217"/>
                </a:lnTo>
                <a:lnTo>
                  <a:pt x="138506" y="276974"/>
                </a:lnTo>
                <a:lnTo>
                  <a:pt x="182276" y="269915"/>
                </a:lnTo>
                <a:lnTo>
                  <a:pt x="220290" y="250258"/>
                </a:lnTo>
                <a:lnTo>
                  <a:pt x="250267" y="220283"/>
                </a:lnTo>
                <a:lnTo>
                  <a:pt x="269927" y="182268"/>
                </a:lnTo>
                <a:lnTo>
                  <a:pt x="276987" y="138493"/>
                </a:lnTo>
                <a:lnTo>
                  <a:pt x="269927" y="94717"/>
                </a:lnTo>
                <a:lnTo>
                  <a:pt x="250267" y="56699"/>
                </a:lnTo>
                <a:lnTo>
                  <a:pt x="220290" y="26719"/>
                </a:lnTo>
                <a:lnTo>
                  <a:pt x="182276" y="7060"/>
                </a:lnTo>
                <a:lnTo>
                  <a:pt x="138506" y="0"/>
                </a:lnTo>
                <a:close/>
              </a:path>
              <a:path w="277495" h="277495">
                <a:moveTo>
                  <a:pt x="137795" y="212102"/>
                </a:moveTo>
                <a:lnTo>
                  <a:pt x="134823" y="212102"/>
                </a:lnTo>
                <a:lnTo>
                  <a:pt x="132410" y="214502"/>
                </a:lnTo>
                <a:lnTo>
                  <a:pt x="132410" y="220459"/>
                </a:lnTo>
                <a:lnTo>
                  <a:pt x="134823" y="222872"/>
                </a:lnTo>
                <a:lnTo>
                  <a:pt x="137795" y="222872"/>
                </a:lnTo>
                <a:lnTo>
                  <a:pt x="137795" y="212102"/>
                </a:lnTo>
                <a:close/>
              </a:path>
              <a:path w="277495" h="277495">
                <a:moveTo>
                  <a:pt x="220497" y="133807"/>
                </a:moveTo>
                <a:lnTo>
                  <a:pt x="214541" y="133807"/>
                </a:lnTo>
                <a:lnTo>
                  <a:pt x="212140" y="136207"/>
                </a:lnTo>
                <a:lnTo>
                  <a:pt x="212140" y="139191"/>
                </a:lnTo>
                <a:lnTo>
                  <a:pt x="206310" y="167531"/>
                </a:lnTo>
                <a:lnTo>
                  <a:pt x="190398" y="190711"/>
                </a:lnTo>
                <a:lnTo>
                  <a:pt x="166770" y="206359"/>
                </a:lnTo>
                <a:lnTo>
                  <a:pt x="137795" y="212102"/>
                </a:lnTo>
                <a:lnTo>
                  <a:pt x="137795" y="222872"/>
                </a:lnTo>
                <a:lnTo>
                  <a:pt x="170878" y="216308"/>
                </a:lnTo>
                <a:lnTo>
                  <a:pt x="197934" y="198396"/>
                </a:lnTo>
                <a:lnTo>
                  <a:pt x="216195" y="171801"/>
                </a:lnTo>
                <a:lnTo>
                  <a:pt x="222897" y="139191"/>
                </a:lnTo>
                <a:lnTo>
                  <a:pt x="222897" y="136207"/>
                </a:lnTo>
                <a:lnTo>
                  <a:pt x="220497" y="133807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04823" y="1239268"/>
            <a:ext cx="277495" cy="277495"/>
          </a:xfrm>
          <a:custGeom>
            <a:avLst/>
            <a:gdLst/>
            <a:ahLst/>
            <a:cxnLst/>
            <a:rect l="l" t="t" r="r" b="b"/>
            <a:pathLst>
              <a:path w="277494" h="277494">
                <a:moveTo>
                  <a:pt x="138493" y="0"/>
                </a:moveTo>
                <a:lnTo>
                  <a:pt x="94722" y="7060"/>
                </a:lnTo>
                <a:lnTo>
                  <a:pt x="56704" y="26719"/>
                </a:lnTo>
                <a:lnTo>
                  <a:pt x="26723" y="56699"/>
                </a:lnTo>
                <a:lnTo>
                  <a:pt x="7061" y="94717"/>
                </a:lnTo>
                <a:lnTo>
                  <a:pt x="0" y="138493"/>
                </a:lnTo>
                <a:lnTo>
                  <a:pt x="7061" y="182269"/>
                </a:lnTo>
                <a:lnTo>
                  <a:pt x="26723" y="220287"/>
                </a:lnTo>
                <a:lnTo>
                  <a:pt x="56704" y="250267"/>
                </a:lnTo>
                <a:lnTo>
                  <a:pt x="94722" y="269926"/>
                </a:lnTo>
                <a:lnTo>
                  <a:pt x="138493" y="276987"/>
                </a:lnTo>
                <a:lnTo>
                  <a:pt x="138493" y="266217"/>
                </a:lnTo>
                <a:lnTo>
                  <a:pt x="88773" y="256179"/>
                </a:lnTo>
                <a:lnTo>
                  <a:pt x="48175" y="228806"/>
                </a:lnTo>
                <a:lnTo>
                  <a:pt x="20805" y="188207"/>
                </a:lnTo>
                <a:lnTo>
                  <a:pt x="10769" y="138493"/>
                </a:lnTo>
                <a:lnTo>
                  <a:pt x="20805" y="88772"/>
                </a:lnTo>
                <a:lnTo>
                  <a:pt x="48175" y="48169"/>
                </a:lnTo>
                <a:lnTo>
                  <a:pt x="88773" y="20794"/>
                </a:lnTo>
                <a:lnTo>
                  <a:pt x="138493" y="10756"/>
                </a:lnTo>
                <a:lnTo>
                  <a:pt x="138493" y="0"/>
                </a:lnTo>
                <a:close/>
              </a:path>
              <a:path w="277494" h="277494">
                <a:moveTo>
                  <a:pt x="138493" y="0"/>
                </a:moveTo>
                <a:lnTo>
                  <a:pt x="138493" y="10756"/>
                </a:lnTo>
                <a:lnTo>
                  <a:pt x="188207" y="20794"/>
                </a:lnTo>
                <a:lnTo>
                  <a:pt x="228806" y="48169"/>
                </a:lnTo>
                <a:lnTo>
                  <a:pt x="256179" y="88772"/>
                </a:lnTo>
                <a:lnTo>
                  <a:pt x="266217" y="138493"/>
                </a:lnTo>
                <a:lnTo>
                  <a:pt x="256179" y="188207"/>
                </a:lnTo>
                <a:lnTo>
                  <a:pt x="228806" y="228806"/>
                </a:lnTo>
                <a:lnTo>
                  <a:pt x="188207" y="256179"/>
                </a:lnTo>
                <a:lnTo>
                  <a:pt x="138493" y="266217"/>
                </a:lnTo>
                <a:lnTo>
                  <a:pt x="138493" y="276987"/>
                </a:lnTo>
                <a:lnTo>
                  <a:pt x="182269" y="269926"/>
                </a:lnTo>
                <a:lnTo>
                  <a:pt x="220287" y="250267"/>
                </a:lnTo>
                <a:lnTo>
                  <a:pt x="250267" y="220287"/>
                </a:lnTo>
                <a:lnTo>
                  <a:pt x="269926" y="182269"/>
                </a:lnTo>
                <a:lnTo>
                  <a:pt x="276986" y="138493"/>
                </a:lnTo>
                <a:lnTo>
                  <a:pt x="269926" y="94717"/>
                </a:lnTo>
                <a:lnTo>
                  <a:pt x="250267" y="56699"/>
                </a:lnTo>
                <a:lnTo>
                  <a:pt x="220287" y="26719"/>
                </a:lnTo>
                <a:lnTo>
                  <a:pt x="182269" y="7060"/>
                </a:lnTo>
                <a:lnTo>
                  <a:pt x="138493" y="0"/>
                </a:lnTo>
                <a:close/>
              </a:path>
              <a:path w="277494" h="277494">
                <a:moveTo>
                  <a:pt x="137794" y="212102"/>
                </a:moveTo>
                <a:lnTo>
                  <a:pt x="134823" y="212102"/>
                </a:lnTo>
                <a:lnTo>
                  <a:pt x="132410" y="214515"/>
                </a:lnTo>
                <a:lnTo>
                  <a:pt x="132410" y="220459"/>
                </a:lnTo>
                <a:lnTo>
                  <a:pt x="134823" y="222872"/>
                </a:lnTo>
                <a:lnTo>
                  <a:pt x="137794" y="222872"/>
                </a:lnTo>
                <a:lnTo>
                  <a:pt x="137794" y="212102"/>
                </a:lnTo>
                <a:close/>
              </a:path>
              <a:path w="277494" h="277494">
                <a:moveTo>
                  <a:pt x="220484" y="133807"/>
                </a:moveTo>
                <a:lnTo>
                  <a:pt x="214541" y="133807"/>
                </a:lnTo>
                <a:lnTo>
                  <a:pt x="212140" y="136207"/>
                </a:lnTo>
                <a:lnTo>
                  <a:pt x="212140" y="139192"/>
                </a:lnTo>
                <a:lnTo>
                  <a:pt x="206310" y="167531"/>
                </a:lnTo>
                <a:lnTo>
                  <a:pt x="190398" y="190711"/>
                </a:lnTo>
                <a:lnTo>
                  <a:pt x="166770" y="206359"/>
                </a:lnTo>
                <a:lnTo>
                  <a:pt x="137794" y="212102"/>
                </a:lnTo>
                <a:lnTo>
                  <a:pt x="137794" y="222872"/>
                </a:lnTo>
                <a:lnTo>
                  <a:pt x="170884" y="216308"/>
                </a:lnTo>
                <a:lnTo>
                  <a:pt x="197939" y="198396"/>
                </a:lnTo>
                <a:lnTo>
                  <a:pt x="216197" y="171801"/>
                </a:lnTo>
                <a:lnTo>
                  <a:pt x="222897" y="139192"/>
                </a:lnTo>
                <a:lnTo>
                  <a:pt x="222897" y="136207"/>
                </a:lnTo>
                <a:lnTo>
                  <a:pt x="220484" y="133807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08420" y="4685477"/>
            <a:ext cx="269240" cy="241300"/>
          </a:xfrm>
          <a:custGeom>
            <a:avLst/>
            <a:gdLst/>
            <a:ahLst/>
            <a:cxnLst/>
            <a:rect l="l" t="t" r="r" b="b"/>
            <a:pathLst>
              <a:path w="269239" h="241300">
                <a:moveTo>
                  <a:pt x="70307" y="183527"/>
                </a:moveTo>
                <a:lnTo>
                  <a:pt x="70307" y="194297"/>
                </a:lnTo>
                <a:lnTo>
                  <a:pt x="86195" y="196168"/>
                </a:lnTo>
                <a:lnTo>
                  <a:pt x="101485" y="201169"/>
                </a:lnTo>
                <a:lnTo>
                  <a:pt x="116566" y="208382"/>
                </a:lnTo>
                <a:lnTo>
                  <a:pt x="147244" y="225504"/>
                </a:lnTo>
                <a:lnTo>
                  <a:pt x="163409" y="233224"/>
                </a:lnTo>
                <a:lnTo>
                  <a:pt x="180505" y="238784"/>
                </a:lnTo>
                <a:lnTo>
                  <a:pt x="198716" y="240918"/>
                </a:lnTo>
                <a:lnTo>
                  <a:pt x="198716" y="230149"/>
                </a:lnTo>
                <a:lnTo>
                  <a:pt x="182824" y="228276"/>
                </a:lnTo>
                <a:lnTo>
                  <a:pt x="167525" y="223272"/>
                </a:lnTo>
                <a:lnTo>
                  <a:pt x="152436" y="216058"/>
                </a:lnTo>
                <a:lnTo>
                  <a:pt x="121756" y="198936"/>
                </a:lnTo>
                <a:lnTo>
                  <a:pt x="105597" y="191217"/>
                </a:lnTo>
                <a:lnTo>
                  <a:pt x="88509" y="185660"/>
                </a:lnTo>
                <a:lnTo>
                  <a:pt x="70307" y="183527"/>
                </a:lnTo>
                <a:close/>
              </a:path>
              <a:path w="269239" h="241300">
                <a:moveTo>
                  <a:pt x="259753" y="207860"/>
                </a:moveTo>
                <a:lnTo>
                  <a:pt x="220779" y="226721"/>
                </a:lnTo>
                <a:lnTo>
                  <a:pt x="198716" y="230149"/>
                </a:lnTo>
                <a:lnTo>
                  <a:pt x="198716" y="240918"/>
                </a:lnTo>
                <a:lnTo>
                  <a:pt x="245198" y="228726"/>
                </a:lnTo>
                <a:lnTo>
                  <a:pt x="266064" y="216585"/>
                </a:lnTo>
                <a:lnTo>
                  <a:pt x="259753" y="207860"/>
                </a:lnTo>
                <a:close/>
              </a:path>
              <a:path w="269239" h="241300">
                <a:moveTo>
                  <a:pt x="2933" y="207860"/>
                </a:moveTo>
                <a:lnTo>
                  <a:pt x="533" y="209613"/>
                </a:lnTo>
                <a:lnTo>
                  <a:pt x="0" y="212978"/>
                </a:lnTo>
                <a:lnTo>
                  <a:pt x="3492" y="217792"/>
                </a:lnTo>
                <a:lnTo>
                  <a:pt x="6857" y="218325"/>
                </a:lnTo>
                <a:lnTo>
                  <a:pt x="9258" y="216585"/>
                </a:lnTo>
                <a:lnTo>
                  <a:pt x="2933" y="207860"/>
                </a:lnTo>
                <a:close/>
              </a:path>
              <a:path w="269239" h="241300">
                <a:moveTo>
                  <a:pt x="70307" y="183527"/>
                </a:moveTo>
                <a:lnTo>
                  <a:pt x="23825" y="195719"/>
                </a:lnTo>
                <a:lnTo>
                  <a:pt x="2946" y="207860"/>
                </a:lnTo>
                <a:lnTo>
                  <a:pt x="9258" y="216585"/>
                </a:lnTo>
                <a:lnTo>
                  <a:pt x="12763" y="214198"/>
                </a:lnTo>
                <a:lnTo>
                  <a:pt x="17856" y="211035"/>
                </a:lnTo>
                <a:lnTo>
                  <a:pt x="59152" y="195235"/>
                </a:lnTo>
                <a:lnTo>
                  <a:pt x="70307" y="194297"/>
                </a:lnTo>
                <a:lnTo>
                  <a:pt x="70307" y="183527"/>
                </a:lnTo>
                <a:close/>
              </a:path>
              <a:path w="269239" h="241300">
                <a:moveTo>
                  <a:pt x="262153" y="206108"/>
                </a:moveTo>
                <a:lnTo>
                  <a:pt x="259753" y="207860"/>
                </a:lnTo>
                <a:lnTo>
                  <a:pt x="266077" y="216585"/>
                </a:lnTo>
                <a:lnTo>
                  <a:pt x="268477" y="214833"/>
                </a:lnTo>
                <a:lnTo>
                  <a:pt x="268890" y="212229"/>
                </a:lnTo>
                <a:lnTo>
                  <a:pt x="268890" y="211302"/>
                </a:lnTo>
                <a:lnTo>
                  <a:pt x="265531" y="206654"/>
                </a:lnTo>
                <a:lnTo>
                  <a:pt x="262153" y="206108"/>
                </a:lnTo>
                <a:close/>
              </a:path>
              <a:path w="269239" h="241300">
                <a:moveTo>
                  <a:pt x="70307" y="93243"/>
                </a:moveTo>
                <a:lnTo>
                  <a:pt x="70307" y="104000"/>
                </a:lnTo>
                <a:lnTo>
                  <a:pt x="86258" y="105760"/>
                </a:lnTo>
                <a:lnTo>
                  <a:pt x="101598" y="110458"/>
                </a:lnTo>
                <a:lnTo>
                  <a:pt x="116707" y="117223"/>
                </a:lnTo>
                <a:lnTo>
                  <a:pt x="147387" y="133248"/>
                </a:lnTo>
                <a:lnTo>
                  <a:pt x="163526" y="140465"/>
                </a:lnTo>
                <a:lnTo>
                  <a:pt x="180573" y="145657"/>
                </a:lnTo>
                <a:lnTo>
                  <a:pt x="198716" y="147650"/>
                </a:lnTo>
                <a:lnTo>
                  <a:pt x="198716" y="136880"/>
                </a:lnTo>
                <a:lnTo>
                  <a:pt x="182753" y="135120"/>
                </a:lnTo>
                <a:lnTo>
                  <a:pt x="167411" y="130421"/>
                </a:lnTo>
                <a:lnTo>
                  <a:pt x="152307" y="123652"/>
                </a:lnTo>
                <a:lnTo>
                  <a:pt x="121635" y="107629"/>
                </a:lnTo>
                <a:lnTo>
                  <a:pt x="105492" y="100420"/>
                </a:lnTo>
                <a:lnTo>
                  <a:pt x="88445" y="95233"/>
                </a:lnTo>
                <a:lnTo>
                  <a:pt x="70307" y="93243"/>
                </a:lnTo>
                <a:close/>
              </a:path>
              <a:path w="269239" h="241300">
                <a:moveTo>
                  <a:pt x="259880" y="115989"/>
                </a:moveTo>
                <a:lnTo>
                  <a:pt x="259029" y="116560"/>
                </a:lnTo>
                <a:lnTo>
                  <a:pt x="258584" y="116827"/>
                </a:lnTo>
                <a:lnTo>
                  <a:pt x="257708" y="117398"/>
                </a:lnTo>
                <a:lnTo>
                  <a:pt x="220872" y="133657"/>
                </a:lnTo>
                <a:lnTo>
                  <a:pt x="198716" y="136880"/>
                </a:lnTo>
                <a:lnTo>
                  <a:pt x="198716" y="147650"/>
                </a:lnTo>
                <a:lnTo>
                  <a:pt x="245071" y="136245"/>
                </a:lnTo>
                <a:lnTo>
                  <a:pt x="265929" y="124891"/>
                </a:lnTo>
                <a:lnTo>
                  <a:pt x="259880" y="115989"/>
                </a:lnTo>
                <a:close/>
              </a:path>
              <a:path w="269239" h="241300">
                <a:moveTo>
                  <a:pt x="3073" y="115989"/>
                </a:moveTo>
                <a:lnTo>
                  <a:pt x="609" y="117652"/>
                </a:lnTo>
                <a:lnTo>
                  <a:pt x="199" y="119862"/>
                </a:lnTo>
                <a:lnTo>
                  <a:pt x="98" y="121170"/>
                </a:lnTo>
                <a:lnTo>
                  <a:pt x="3314" y="125933"/>
                </a:lnTo>
                <a:lnTo>
                  <a:pt x="6667" y="126568"/>
                </a:lnTo>
                <a:lnTo>
                  <a:pt x="9118" y="124891"/>
                </a:lnTo>
                <a:lnTo>
                  <a:pt x="3073" y="115989"/>
                </a:lnTo>
                <a:close/>
              </a:path>
              <a:path w="269239" h="241300">
                <a:moveTo>
                  <a:pt x="70307" y="93243"/>
                </a:moveTo>
                <a:lnTo>
                  <a:pt x="23939" y="104622"/>
                </a:lnTo>
                <a:lnTo>
                  <a:pt x="3086" y="115989"/>
                </a:lnTo>
                <a:lnTo>
                  <a:pt x="9118" y="124891"/>
                </a:lnTo>
                <a:lnTo>
                  <a:pt x="9639" y="124536"/>
                </a:lnTo>
                <a:lnTo>
                  <a:pt x="12636" y="122669"/>
                </a:lnTo>
                <a:lnTo>
                  <a:pt x="48145" y="107224"/>
                </a:lnTo>
                <a:lnTo>
                  <a:pt x="70307" y="104000"/>
                </a:lnTo>
                <a:lnTo>
                  <a:pt x="70307" y="93243"/>
                </a:lnTo>
                <a:close/>
              </a:path>
              <a:path w="269239" h="241300">
                <a:moveTo>
                  <a:pt x="262343" y="114312"/>
                </a:moveTo>
                <a:lnTo>
                  <a:pt x="259880" y="115989"/>
                </a:lnTo>
                <a:lnTo>
                  <a:pt x="265937" y="124891"/>
                </a:lnTo>
                <a:lnTo>
                  <a:pt x="268401" y="123215"/>
                </a:lnTo>
                <a:lnTo>
                  <a:pt x="268928" y="120434"/>
                </a:lnTo>
                <a:lnTo>
                  <a:pt x="268932" y="119710"/>
                </a:lnTo>
                <a:lnTo>
                  <a:pt x="265683" y="114960"/>
                </a:lnTo>
                <a:lnTo>
                  <a:pt x="262343" y="114312"/>
                </a:lnTo>
                <a:close/>
              </a:path>
              <a:path w="269239" h="241300">
                <a:moveTo>
                  <a:pt x="70307" y="0"/>
                </a:moveTo>
                <a:lnTo>
                  <a:pt x="70307" y="10756"/>
                </a:lnTo>
                <a:lnTo>
                  <a:pt x="86195" y="12630"/>
                </a:lnTo>
                <a:lnTo>
                  <a:pt x="101485" y="17637"/>
                </a:lnTo>
                <a:lnTo>
                  <a:pt x="116566" y="24858"/>
                </a:lnTo>
                <a:lnTo>
                  <a:pt x="147244" y="41980"/>
                </a:lnTo>
                <a:lnTo>
                  <a:pt x="163409" y="49691"/>
                </a:lnTo>
                <a:lnTo>
                  <a:pt x="180505" y="55246"/>
                </a:lnTo>
                <a:lnTo>
                  <a:pt x="198716" y="57378"/>
                </a:lnTo>
                <a:lnTo>
                  <a:pt x="198716" y="46621"/>
                </a:lnTo>
                <a:lnTo>
                  <a:pt x="182824" y="44748"/>
                </a:lnTo>
                <a:lnTo>
                  <a:pt x="167525" y="39743"/>
                </a:lnTo>
                <a:lnTo>
                  <a:pt x="152436" y="32525"/>
                </a:lnTo>
                <a:lnTo>
                  <a:pt x="121756" y="15409"/>
                </a:lnTo>
                <a:lnTo>
                  <a:pt x="105597" y="7693"/>
                </a:lnTo>
                <a:lnTo>
                  <a:pt x="88509" y="2134"/>
                </a:lnTo>
                <a:lnTo>
                  <a:pt x="70307" y="0"/>
                </a:lnTo>
                <a:close/>
              </a:path>
              <a:path w="269239" h="241300">
                <a:moveTo>
                  <a:pt x="259753" y="24333"/>
                </a:moveTo>
                <a:lnTo>
                  <a:pt x="220779" y="43194"/>
                </a:lnTo>
                <a:lnTo>
                  <a:pt x="198716" y="46621"/>
                </a:lnTo>
                <a:lnTo>
                  <a:pt x="198716" y="57378"/>
                </a:lnTo>
                <a:lnTo>
                  <a:pt x="245198" y="45186"/>
                </a:lnTo>
                <a:lnTo>
                  <a:pt x="266077" y="33045"/>
                </a:lnTo>
                <a:lnTo>
                  <a:pt x="259753" y="24333"/>
                </a:lnTo>
                <a:close/>
              </a:path>
              <a:path w="269239" h="241300">
                <a:moveTo>
                  <a:pt x="2933" y="24333"/>
                </a:moveTo>
                <a:lnTo>
                  <a:pt x="533" y="26085"/>
                </a:lnTo>
                <a:lnTo>
                  <a:pt x="0" y="29451"/>
                </a:lnTo>
                <a:lnTo>
                  <a:pt x="3492" y="34264"/>
                </a:lnTo>
                <a:lnTo>
                  <a:pt x="6857" y="34797"/>
                </a:lnTo>
                <a:lnTo>
                  <a:pt x="9258" y="33045"/>
                </a:lnTo>
                <a:lnTo>
                  <a:pt x="2933" y="24333"/>
                </a:lnTo>
                <a:close/>
              </a:path>
              <a:path w="269239" h="241300">
                <a:moveTo>
                  <a:pt x="70307" y="0"/>
                </a:moveTo>
                <a:lnTo>
                  <a:pt x="23825" y="12191"/>
                </a:lnTo>
                <a:lnTo>
                  <a:pt x="2946" y="24333"/>
                </a:lnTo>
                <a:lnTo>
                  <a:pt x="9258" y="33045"/>
                </a:lnTo>
                <a:lnTo>
                  <a:pt x="12763" y="30670"/>
                </a:lnTo>
                <a:lnTo>
                  <a:pt x="17856" y="27520"/>
                </a:lnTo>
                <a:lnTo>
                  <a:pt x="59152" y="11696"/>
                </a:lnTo>
                <a:lnTo>
                  <a:pt x="70307" y="10756"/>
                </a:lnTo>
                <a:lnTo>
                  <a:pt x="70307" y="0"/>
                </a:lnTo>
                <a:close/>
              </a:path>
              <a:path w="269239" h="241300">
                <a:moveTo>
                  <a:pt x="262153" y="22593"/>
                </a:moveTo>
                <a:lnTo>
                  <a:pt x="259753" y="24333"/>
                </a:lnTo>
                <a:lnTo>
                  <a:pt x="266077" y="33045"/>
                </a:lnTo>
                <a:lnTo>
                  <a:pt x="268477" y="31305"/>
                </a:lnTo>
                <a:lnTo>
                  <a:pt x="269011" y="27939"/>
                </a:lnTo>
                <a:lnTo>
                  <a:pt x="265531" y="23126"/>
                </a:lnTo>
                <a:lnTo>
                  <a:pt x="262153" y="22593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40939" y="4663579"/>
            <a:ext cx="287020" cy="287020"/>
          </a:xfrm>
          <a:custGeom>
            <a:avLst/>
            <a:gdLst/>
            <a:ahLst/>
            <a:cxnLst/>
            <a:rect l="l" t="t" r="r" b="b"/>
            <a:pathLst>
              <a:path w="287019" h="287020">
                <a:moveTo>
                  <a:pt x="42011" y="237324"/>
                </a:moveTo>
                <a:lnTo>
                  <a:pt x="39903" y="239420"/>
                </a:lnTo>
                <a:lnTo>
                  <a:pt x="39903" y="242836"/>
                </a:lnTo>
                <a:lnTo>
                  <a:pt x="44107" y="247040"/>
                </a:lnTo>
                <a:lnTo>
                  <a:pt x="47510" y="247040"/>
                </a:lnTo>
                <a:lnTo>
                  <a:pt x="49618" y="244944"/>
                </a:lnTo>
                <a:lnTo>
                  <a:pt x="42011" y="237324"/>
                </a:lnTo>
                <a:close/>
              </a:path>
              <a:path w="287019" h="287020">
                <a:moveTo>
                  <a:pt x="244944" y="237324"/>
                </a:moveTo>
                <a:lnTo>
                  <a:pt x="237324" y="244944"/>
                </a:lnTo>
                <a:lnTo>
                  <a:pt x="239433" y="247040"/>
                </a:lnTo>
                <a:lnTo>
                  <a:pt x="242836" y="247040"/>
                </a:lnTo>
                <a:lnTo>
                  <a:pt x="247040" y="242836"/>
                </a:lnTo>
                <a:lnTo>
                  <a:pt x="247040" y="239420"/>
                </a:lnTo>
                <a:lnTo>
                  <a:pt x="244944" y="237324"/>
                </a:lnTo>
                <a:close/>
              </a:path>
              <a:path w="287019" h="287020">
                <a:moveTo>
                  <a:pt x="56654" y="222681"/>
                </a:moveTo>
                <a:lnTo>
                  <a:pt x="42011" y="237324"/>
                </a:lnTo>
                <a:lnTo>
                  <a:pt x="49618" y="244944"/>
                </a:lnTo>
                <a:lnTo>
                  <a:pt x="64261" y="230289"/>
                </a:lnTo>
                <a:lnTo>
                  <a:pt x="56654" y="222681"/>
                </a:lnTo>
                <a:close/>
              </a:path>
              <a:path w="287019" h="287020">
                <a:moveTo>
                  <a:pt x="230301" y="222681"/>
                </a:moveTo>
                <a:lnTo>
                  <a:pt x="222681" y="230289"/>
                </a:lnTo>
                <a:lnTo>
                  <a:pt x="237324" y="244944"/>
                </a:lnTo>
                <a:lnTo>
                  <a:pt x="244944" y="237324"/>
                </a:lnTo>
                <a:lnTo>
                  <a:pt x="230301" y="222681"/>
                </a:lnTo>
                <a:close/>
              </a:path>
              <a:path w="287019" h="287020">
                <a:moveTo>
                  <a:pt x="62166" y="220573"/>
                </a:moveTo>
                <a:lnTo>
                  <a:pt x="58762" y="220573"/>
                </a:lnTo>
                <a:lnTo>
                  <a:pt x="56654" y="222681"/>
                </a:lnTo>
                <a:lnTo>
                  <a:pt x="64261" y="230289"/>
                </a:lnTo>
                <a:lnTo>
                  <a:pt x="66370" y="228180"/>
                </a:lnTo>
                <a:lnTo>
                  <a:pt x="66370" y="224777"/>
                </a:lnTo>
                <a:lnTo>
                  <a:pt x="62166" y="220573"/>
                </a:lnTo>
                <a:close/>
              </a:path>
              <a:path w="287019" h="287020">
                <a:moveTo>
                  <a:pt x="228193" y="220573"/>
                </a:moveTo>
                <a:lnTo>
                  <a:pt x="224777" y="220573"/>
                </a:lnTo>
                <a:lnTo>
                  <a:pt x="220573" y="224777"/>
                </a:lnTo>
                <a:lnTo>
                  <a:pt x="220573" y="228180"/>
                </a:lnTo>
                <a:lnTo>
                  <a:pt x="222681" y="230289"/>
                </a:lnTo>
                <a:lnTo>
                  <a:pt x="230301" y="222681"/>
                </a:lnTo>
                <a:lnTo>
                  <a:pt x="228193" y="220573"/>
                </a:lnTo>
                <a:close/>
              </a:path>
              <a:path w="287019" h="287020">
                <a:moveTo>
                  <a:pt x="143446" y="59194"/>
                </a:moveTo>
                <a:lnTo>
                  <a:pt x="110639" y="65817"/>
                </a:lnTo>
                <a:lnTo>
                  <a:pt x="83846" y="83878"/>
                </a:lnTo>
                <a:lnTo>
                  <a:pt x="65781" y="110667"/>
                </a:lnTo>
                <a:lnTo>
                  <a:pt x="59156" y="143471"/>
                </a:lnTo>
                <a:lnTo>
                  <a:pt x="65781" y="176285"/>
                </a:lnTo>
                <a:lnTo>
                  <a:pt x="83846" y="203082"/>
                </a:lnTo>
                <a:lnTo>
                  <a:pt x="110639" y="221149"/>
                </a:lnTo>
                <a:lnTo>
                  <a:pt x="143446" y="227774"/>
                </a:lnTo>
                <a:lnTo>
                  <a:pt x="143446" y="217004"/>
                </a:lnTo>
                <a:lnTo>
                  <a:pt x="114830" y="211228"/>
                </a:lnTo>
                <a:lnTo>
                  <a:pt x="91460" y="195473"/>
                </a:lnTo>
                <a:lnTo>
                  <a:pt x="75704" y="172101"/>
                </a:lnTo>
                <a:lnTo>
                  <a:pt x="69926" y="143471"/>
                </a:lnTo>
                <a:lnTo>
                  <a:pt x="75704" y="114855"/>
                </a:lnTo>
                <a:lnTo>
                  <a:pt x="91460" y="91486"/>
                </a:lnTo>
                <a:lnTo>
                  <a:pt x="114830" y="75729"/>
                </a:lnTo>
                <a:lnTo>
                  <a:pt x="143446" y="69951"/>
                </a:lnTo>
                <a:lnTo>
                  <a:pt x="143446" y="59194"/>
                </a:lnTo>
                <a:close/>
              </a:path>
              <a:path w="287019" h="287020">
                <a:moveTo>
                  <a:pt x="143446" y="59194"/>
                </a:moveTo>
                <a:lnTo>
                  <a:pt x="143446" y="69951"/>
                </a:lnTo>
                <a:lnTo>
                  <a:pt x="172070" y="75729"/>
                </a:lnTo>
                <a:lnTo>
                  <a:pt x="195443" y="91486"/>
                </a:lnTo>
                <a:lnTo>
                  <a:pt x="211201" y="114855"/>
                </a:lnTo>
                <a:lnTo>
                  <a:pt x="216979" y="143471"/>
                </a:lnTo>
                <a:lnTo>
                  <a:pt x="211201" y="172101"/>
                </a:lnTo>
                <a:lnTo>
                  <a:pt x="195443" y="195473"/>
                </a:lnTo>
                <a:lnTo>
                  <a:pt x="172070" y="211228"/>
                </a:lnTo>
                <a:lnTo>
                  <a:pt x="143446" y="217004"/>
                </a:lnTo>
                <a:lnTo>
                  <a:pt x="143446" y="227774"/>
                </a:lnTo>
                <a:lnTo>
                  <a:pt x="176260" y="221149"/>
                </a:lnTo>
                <a:lnTo>
                  <a:pt x="203057" y="203082"/>
                </a:lnTo>
                <a:lnTo>
                  <a:pt x="221124" y="176285"/>
                </a:lnTo>
                <a:lnTo>
                  <a:pt x="227749" y="143471"/>
                </a:lnTo>
                <a:lnTo>
                  <a:pt x="221124" y="110667"/>
                </a:lnTo>
                <a:lnTo>
                  <a:pt x="203057" y="83878"/>
                </a:lnTo>
                <a:lnTo>
                  <a:pt x="176260" y="65817"/>
                </a:lnTo>
                <a:lnTo>
                  <a:pt x="143446" y="59194"/>
                </a:lnTo>
                <a:close/>
              </a:path>
              <a:path w="287019" h="287020">
                <a:moveTo>
                  <a:pt x="64261" y="56692"/>
                </a:moveTo>
                <a:lnTo>
                  <a:pt x="56654" y="64312"/>
                </a:lnTo>
                <a:lnTo>
                  <a:pt x="58762" y="66408"/>
                </a:lnTo>
                <a:lnTo>
                  <a:pt x="62166" y="66408"/>
                </a:lnTo>
                <a:lnTo>
                  <a:pt x="66370" y="62204"/>
                </a:lnTo>
                <a:lnTo>
                  <a:pt x="66370" y="58788"/>
                </a:lnTo>
                <a:lnTo>
                  <a:pt x="64261" y="56692"/>
                </a:lnTo>
                <a:close/>
              </a:path>
              <a:path w="287019" h="287020">
                <a:moveTo>
                  <a:pt x="222681" y="56692"/>
                </a:moveTo>
                <a:lnTo>
                  <a:pt x="220573" y="58788"/>
                </a:lnTo>
                <a:lnTo>
                  <a:pt x="220573" y="62204"/>
                </a:lnTo>
                <a:lnTo>
                  <a:pt x="224777" y="66408"/>
                </a:lnTo>
                <a:lnTo>
                  <a:pt x="228193" y="66408"/>
                </a:lnTo>
                <a:lnTo>
                  <a:pt x="230301" y="64312"/>
                </a:lnTo>
                <a:lnTo>
                  <a:pt x="222681" y="56692"/>
                </a:lnTo>
                <a:close/>
              </a:path>
              <a:path w="287019" h="287020">
                <a:moveTo>
                  <a:pt x="49618" y="42049"/>
                </a:moveTo>
                <a:lnTo>
                  <a:pt x="42011" y="49669"/>
                </a:lnTo>
                <a:lnTo>
                  <a:pt x="56654" y="64312"/>
                </a:lnTo>
                <a:lnTo>
                  <a:pt x="64261" y="56692"/>
                </a:lnTo>
                <a:lnTo>
                  <a:pt x="49618" y="42049"/>
                </a:lnTo>
                <a:close/>
              </a:path>
              <a:path w="287019" h="287020">
                <a:moveTo>
                  <a:pt x="237324" y="42049"/>
                </a:moveTo>
                <a:lnTo>
                  <a:pt x="222681" y="56692"/>
                </a:lnTo>
                <a:lnTo>
                  <a:pt x="230301" y="64312"/>
                </a:lnTo>
                <a:lnTo>
                  <a:pt x="244944" y="49669"/>
                </a:lnTo>
                <a:lnTo>
                  <a:pt x="237324" y="42049"/>
                </a:lnTo>
                <a:close/>
              </a:path>
              <a:path w="287019" h="287020">
                <a:moveTo>
                  <a:pt x="47510" y="39941"/>
                </a:moveTo>
                <a:lnTo>
                  <a:pt x="44107" y="39941"/>
                </a:lnTo>
                <a:lnTo>
                  <a:pt x="39903" y="44145"/>
                </a:lnTo>
                <a:lnTo>
                  <a:pt x="39903" y="47561"/>
                </a:lnTo>
                <a:lnTo>
                  <a:pt x="42011" y="49669"/>
                </a:lnTo>
                <a:lnTo>
                  <a:pt x="49618" y="42049"/>
                </a:lnTo>
                <a:lnTo>
                  <a:pt x="47510" y="39941"/>
                </a:lnTo>
                <a:close/>
              </a:path>
              <a:path w="287019" h="287020">
                <a:moveTo>
                  <a:pt x="242836" y="39941"/>
                </a:moveTo>
                <a:lnTo>
                  <a:pt x="239433" y="39941"/>
                </a:lnTo>
                <a:lnTo>
                  <a:pt x="237324" y="42049"/>
                </a:lnTo>
                <a:lnTo>
                  <a:pt x="244944" y="49669"/>
                </a:lnTo>
                <a:lnTo>
                  <a:pt x="247040" y="47561"/>
                </a:lnTo>
                <a:lnTo>
                  <a:pt x="247040" y="44145"/>
                </a:lnTo>
                <a:lnTo>
                  <a:pt x="242836" y="39941"/>
                </a:lnTo>
                <a:close/>
              </a:path>
              <a:path w="287019" h="287020">
                <a:moveTo>
                  <a:pt x="5384" y="138087"/>
                </a:moveTo>
                <a:lnTo>
                  <a:pt x="2400" y="138087"/>
                </a:lnTo>
                <a:lnTo>
                  <a:pt x="0" y="140500"/>
                </a:lnTo>
                <a:lnTo>
                  <a:pt x="0" y="146443"/>
                </a:lnTo>
                <a:lnTo>
                  <a:pt x="2400" y="148844"/>
                </a:lnTo>
                <a:lnTo>
                  <a:pt x="5384" y="148844"/>
                </a:lnTo>
                <a:lnTo>
                  <a:pt x="5384" y="138087"/>
                </a:lnTo>
                <a:close/>
              </a:path>
              <a:path w="287019" h="287020">
                <a:moveTo>
                  <a:pt x="26098" y="138074"/>
                </a:moveTo>
                <a:lnTo>
                  <a:pt x="5384" y="138074"/>
                </a:lnTo>
                <a:lnTo>
                  <a:pt x="5384" y="148844"/>
                </a:lnTo>
                <a:lnTo>
                  <a:pt x="26085" y="148844"/>
                </a:lnTo>
                <a:lnTo>
                  <a:pt x="26098" y="138087"/>
                </a:lnTo>
                <a:close/>
              </a:path>
              <a:path w="287019" h="287020">
                <a:moveTo>
                  <a:pt x="26098" y="138087"/>
                </a:moveTo>
                <a:lnTo>
                  <a:pt x="26085" y="148844"/>
                </a:lnTo>
                <a:lnTo>
                  <a:pt x="26098" y="138087"/>
                </a:lnTo>
                <a:close/>
              </a:path>
              <a:path w="287019" h="287020">
                <a:moveTo>
                  <a:pt x="29070" y="138087"/>
                </a:moveTo>
                <a:lnTo>
                  <a:pt x="26098" y="138087"/>
                </a:lnTo>
                <a:lnTo>
                  <a:pt x="26098" y="148844"/>
                </a:lnTo>
                <a:lnTo>
                  <a:pt x="29070" y="148844"/>
                </a:lnTo>
                <a:lnTo>
                  <a:pt x="31470" y="146443"/>
                </a:lnTo>
                <a:lnTo>
                  <a:pt x="31470" y="140500"/>
                </a:lnTo>
                <a:lnTo>
                  <a:pt x="29070" y="138087"/>
                </a:lnTo>
                <a:close/>
              </a:path>
              <a:path w="287019" h="287020">
                <a:moveTo>
                  <a:pt x="281571" y="138087"/>
                </a:moveTo>
                <a:lnTo>
                  <a:pt x="260857" y="138087"/>
                </a:lnTo>
                <a:lnTo>
                  <a:pt x="260857" y="148856"/>
                </a:lnTo>
                <a:lnTo>
                  <a:pt x="281571" y="148856"/>
                </a:lnTo>
                <a:lnTo>
                  <a:pt x="281571" y="138087"/>
                </a:lnTo>
                <a:close/>
              </a:path>
              <a:path w="287019" h="287020">
                <a:moveTo>
                  <a:pt x="260857" y="138087"/>
                </a:moveTo>
                <a:lnTo>
                  <a:pt x="257873" y="138087"/>
                </a:lnTo>
                <a:lnTo>
                  <a:pt x="255473" y="140500"/>
                </a:lnTo>
                <a:lnTo>
                  <a:pt x="255473" y="146443"/>
                </a:lnTo>
                <a:lnTo>
                  <a:pt x="257873" y="148844"/>
                </a:lnTo>
                <a:lnTo>
                  <a:pt x="260857" y="148844"/>
                </a:lnTo>
                <a:lnTo>
                  <a:pt x="260857" y="138087"/>
                </a:lnTo>
                <a:close/>
              </a:path>
              <a:path w="287019" h="287020">
                <a:moveTo>
                  <a:pt x="284543" y="138087"/>
                </a:moveTo>
                <a:lnTo>
                  <a:pt x="281571" y="138087"/>
                </a:lnTo>
                <a:lnTo>
                  <a:pt x="281571" y="148844"/>
                </a:lnTo>
                <a:lnTo>
                  <a:pt x="284543" y="148844"/>
                </a:lnTo>
                <a:lnTo>
                  <a:pt x="286943" y="146443"/>
                </a:lnTo>
                <a:lnTo>
                  <a:pt x="286943" y="140500"/>
                </a:lnTo>
                <a:lnTo>
                  <a:pt x="284543" y="138087"/>
                </a:lnTo>
                <a:close/>
              </a:path>
              <a:path w="287019" h="287020">
                <a:moveTo>
                  <a:pt x="146443" y="0"/>
                </a:moveTo>
                <a:lnTo>
                  <a:pt x="140487" y="0"/>
                </a:lnTo>
                <a:lnTo>
                  <a:pt x="138074" y="2413"/>
                </a:lnTo>
                <a:lnTo>
                  <a:pt x="138074" y="29083"/>
                </a:lnTo>
                <a:lnTo>
                  <a:pt x="140487" y="31483"/>
                </a:lnTo>
                <a:lnTo>
                  <a:pt x="146443" y="31483"/>
                </a:lnTo>
                <a:lnTo>
                  <a:pt x="148843" y="29083"/>
                </a:lnTo>
                <a:lnTo>
                  <a:pt x="148843" y="2413"/>
                </a:lnTo>
                <a:lnTo>
                  <a:pt x="146443" y="0"/>
                </a:lnTo>
                <a:close/>
              </a:path>
              <a:path w="287019" h="287020">
                <a:moveTo>
                  <a:pt x="148856" y="281584"/>
                </a:moveTo>
                <a:lnTo>
                  <a:pt x="138099" y="281584"/>
                </a:lnTo>
                <a:lnTo>
                  <a:pt x="138099" y="284568"/>
                </a:lnTo>
                <a:lnTo>
                  <a:pt x="140512" y="286981"/>
                </a:lnTo>
                <a:lnTo>
                  <a:pt x="146456" y="286981"/>
                </a:lnTo>
                <a:lnTo>
                  <a:pt x="148856" y="284568"/>
                </a:lnTo>
                <a:lnTo>
                  <a:pt x="148856" y="281584"/>
                </a:lnTo>
                <a:close/>
              </a:path>
              <a:path w="287019" h="287020">
                <a:moveTo>
                  <a:pt x="146456" y="255981"/>
                </a:moveTo>
                <a:lnTo>
                  <a:pt x="140512" y="255981"/>
                </a:lnTo>
                <a:lnTo>
                  <a:pt x="138099" y="258381"/>
                </a:lnTo>
                <a:lnTo>
                  <a:pt x="138087" y="281597"/>
                </a:lnTo>
                <a:lnTo>
                  <a:pt x="148856" y="281584"/>
                </a:lnTo>
                <a:lnTo>
                  <a:pt x="148856" y="258381"/>
                </a:lnTo>
                <a:lnTo>
                  <a:pt x="146456" y="255981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93999" y="4669951"/>
            <a:ext cx="269240" cy="270510"/>
          </a:xfrm>
          <a:custGeom>
            <a:avLst/>
            <a:gdLst/>
            <a:ahLst/>
            <a:cxnLst/>
            <a:rect l="l" t="t" r="r" b="b"/>
            <a:pathLst>
              <a:path w="269240" h="270510">
                <a:moveTo>
                  <a:pt x="266280" y="260350"/>
                </a:moveTo>
                <a:lnTo>
                  <a:pt x="263029" y="265430"/>
                </a:lnTo>
                <a:lnTo>
                  <a:pt x="259803" y="269240"/>
                </a:lnTo>
                <a:lnTo>
                  <a:pt x="262166" y="270510"/>
                </a:lnTo>
                <a:lnTo>
                  <a:pt x="265544" y="270510"/>
                </a:lnTo>
                <a:lnTo>
                  <a:pt x="269125" y="265430"/>
                </a:lnTo>
                <a:lnTo>
                  <a:pt x="268655" y="262890"/>
                </a:lnTo>
                <a:lnTo>
                  <a:pt x="266280" y="260350"/>
                </a:lnTo>
                <a:close/>
              </a:path>
              <a:path w="269240" h="270510">
                <a:moveTo>
                  <a:pt x="144479" y="167349"/>
                </a:moveTo>
                <a:lnTo>
                  <a:pt x="179597" y="201930"/>
                </a:lnTo>
                <a:lnTo>
                  <a:pt x="217817" y="236220"/>
                </a:lnTo>
                <a:lnTo>
                  <a:pt x="226439" y="242570"/>
                </a:lnTo>
                <a:lnTo>
                  <a:pt x="234391" y="248920"/>
                </a:lnTo>
                <a:lnTo>
                  <a:pt x="241524" y="255270"/>
                </a:lnTo>
                <a:lnTo>
                  <a:pt x="247688" y="260350"/>
                </a:lnTo>
                <a:lnTo>
                  <a:pt x="254469" y="265430"/>
                </a:lnTo>
                <a:lnTo>
                  <a:pt x="259765" y="269240"/>
                </a:lnTo>
                <a:lnTo>
                  <a:pt x="266280" y="260350"/>
                </a:lnTo>
                <a:lnTo>
                  <a:pt x="261061" y="256540"/>
                </a:lnTo>
                <a:lnTo>
                  <a:pt x="258076" y="254000"/>
                </a:lnTo>
                <a:lnTo>
                  <a:pt x="248238" y="246380"/>
                </a:lnTo>
                <a:lnTo>
                  <a:pt x="241165" y="241300"/>
                </a:lnTo>
                <a:lnTo>
                  <a:pt x="233279" y="234950"/>
                </a:lnTo>
                <a:lnTo>
                  <a:pt x="224726" y="227330"/>
                </a:lnTo>
                <a:lnTo>
                  <a:pt x="206230" y="212090"/>
                </a:lnTo>
                <a:lnTo>
                  <a:pt x="186893" y="194310"/>
                </a:lnTo>
                <a:lnTo>
                  <a:pt x="167880" y="176530"/>
                </a:lnTo>
                <a:lnTo>
                  <a:pt x="159701" y="167640"/>
                </a:lnTo>
                <a:lnTo>
                  <a:pt x="147002" y="167640"/>
                </a:lnTo>
                <a:lnTo>
                  <a:pt x="144479" y="167349"/>
                </a:lnTo>
                <a:close/>
              </a:path>
              <a:path w="269240" h="270510">
                <a:moveTo>
                  <a:pt x="266280" y="260350"/>
                </a:moveTo>
                <a:lnTo>
                  <a:pt x="259880" y="269135"/>
                </a:lnTo>
                <a:lnTo>
                  <a:pt x="263029" y="265430"/>
                </a:lnTo>
                <a:lnTo>
                  <a:pt x="266280" y="260350"/>
                </a:lnTo>
                <a:close/>
              </a:path>
              <a:path w="269240" h="270510">
                <a:moveTo>
                  <a:pt x="180657" y="262890"/>
                </a:moveTo>
                <a:lnTo>
                  <a:pt x="159066" y="262890"/>
                </a:lnTo>
                <a:lnTo>
                  <a:pt x="166293" y="264160"/>
                </a:lnTo>
                <a:lnTo>
                  <a:pt x="178955" y="264160"/>
                </a:lnTo>
                <a:lnTo>
                  <a:pt x="180657" y="262890"/>
                </a:lnTo>
                <a:close/>
              </a:path>
              <a:path w="269240" h="270510">
                <a:moveTo>
                  <a:pt x="54775" y="209550"/>
                </a:moveTo>
                <a:lnTo>
                  <a:pt x="87818" y="246380"/>
                </a:lnTo>
                <a:lnTo>
                  <a:pt x="131546" y="260350"/>
                </a:lnTo>
                <a:lnTo>
                  <a:pt x="141510" y="261620"/>
                </a:lnTo>
                <a:lnTo>
                  <a:pt x="150744" y="262890"/>
                </a:lnTo>
                <a:lnTo>
                  <a:pt x="180695" y="262890"/>
                </a:lnTo>
                <a:lnTo>
                  <a:pt x="179870" y="252730"/>
                </a:lnTo>
                <a:lnTo>
                  <a:pt x="159669" y="252730"/>
                </a:lnTo>
                <a:lnTo>
                  <a:pt x="151745" y="251460"/>
                </a:lnTo>
                <a:lnTo>
                  <a:pt x="142955" y="251460"/>
                </a:lnTo>
                <a:lnTo>
                  <a:pt x="133477" y="248920"/>
                </a:lnTo>
                <a:lnTo>
                  <a:pt x="113164" y="245110"/>
                </a:lnTo>
                <a:lnTo>
                  <a:pt x="92382" y="236220"/>
                </a:lnTo>
                <a:lnTo>
                  <a:pt x="72472" y="224790"/>
                </a:lnTo>
                <a:lnTo>
                  <a:pt x="54775" y="209550"/>
                </a:lnTo>
                <a:close/>
              </a:path>
              <a:path w="269240" h="270510">
                <a:moveTo>
                  <a:pt x="182829" y="252730"/>
                </a:moveTo>
                <a:lnTo>
                  <a:pt x="179870" y="252730"/>
                </a:lnTo>
                <a:lnTo>
                  <a:pt x="180695" y="262890"/>
                </a:lnTo>
                <a:lnTo>
                  <a:pt x="183654" y="262890"/>
                </a:lnTo>
                <a:lnTo>
                  <a:pt x="185877" y="260350"/>
                </a:lnTo>
                <a:lnTo>
                  <a:pt x="185420" y="255270"/>
                </a:lnTo>
                <a:lnTo>
                  <a:pt x="182829" y="252730"/>
                </a:lnTo>
                <a:close/>
              </a:path>
              <a:path w="269240" h="270510">
                <a:moveTo>
                  <a:pt x="5156" y="0"/>
                </a:moveTo>
                <a:lnTo>
                  <a:pt x="2273" y="0"/>
                </a:lnTo>
                <a:lnTo>
                  <a:pt x="0" y="2540"/>
                </a:lnTo>
                <a:lnTo>
                  <a:pt x="1391" y="43180"/>
                </a:lnTo>
                <a:lnTo>
                  <a:pt x="5715" y="90170"/>
                </a:lnTo>
                <a:lnTo>
                  <a:pt x="14875" y="143510"/>
                </a:lnTo>
                <a:lnTo>
                  <a:pt x="30887" y="191770"/>
                </a:lnTo>
                <a:lnTo>
                  <a:pt x="46672" y="215900"/>
                </a:lnTo>
                <a:lnTo>
                  <a:pt x="54775" y="209550"/>
                </a:lnTo>
                <a:lnTo>
                  <a:pt x="47282" y="199390"/>
                </a:lnTo>
                <a:lnTo>
                  <a:pt x="40627" y="186690"/>
                </a:lnTo>
                <a:lnTo>
                  <a:pt x="25357" y="140970"/>
                </a:lnTo>
                <a:lnTo>
                  <a:pt x="16383" y="88900"/>
                </a:lnTo>
                <a:lnTo>
                  <a:pt x="12136" y="43180"/>
                </a:lnTo>
                <a:lnTo>
                  <a:pt x="10833" y="11430"/>
                </a:lnTo>
                <a:lnTo>
                  <a:pt x="5600" y="11430"/>
                </a:lnTo>
                <a:lnTo>
                  <a:pt x="5384" y="5080"/>
                </a:lnTo>
                <a:lnTo>
                  <a:pt x="5156" y="0"/>
                </a:lnTo>
                <a:close/>
              </a:path>
              <a:path w="269240" h="270510">
                <a:moveTo>
                  <a:pt x="246189" y="186690"/>
                </a:moveTo>
                <a:lnTo>
                  <a:pt x="245846" y="189230"/>
                </a:lnTo>
                <a:lnTo>
                  <a:pt x="247954" y="191770"/>
                </a:lnTo>
                <a:lnTo>
                  <a:pt x="253860" y="193040"/>
                </a:lnTo>
                <a:lnTo>
                  <a:pt x="256540" y="190500"/>
                </a:lnTo>
                <a:lnTo>
                  <a:pt x="256882" y="187960"/>
                </a:lnTo>
                <a:lnTo>
                  <a:pt x="246189" y="186690"/>
                </a:lnTo>
                <a:close/>
              </a:path>
              <a:path w="269240" h="270510">
                <a:moveTo>
                  <a:pt x="220622" y="38100"/>
                </a:moveTo>
                <a:lnTo>
                  <a:pt x="212674" y="38100"/>
                </a:lnTo>
                <a:lnTo>
                  <a:pt x="209435" y="41910"/>
                </a:lnTo>
                <a:lnTo>
                  <a:pt x="224829" y="58420"/>
                </a:lnTo>
                <a:lnTo>
                  <a:pt x="235583" y="80010"/>
                </a:lnTo>
                <a:lnTo>
                  <a:pt x="246176" y="127000"/>
                </a:lnTo>
                <a:lnTo>
                  <a:pt x="247464" y="164814"/>
                </a:lnTo>
                <a:lnTo>
                  <a:pt x="247370" y="168910"/>
                </a:lnTo>
                <a:lnTo>
                  <a:pt x="247218" y="172720"/>
                </a:lnTo>
                <a:lnTo>
                  <a:pt x="246875" y="179070"/>
                </a:lnTo>
                <a:lnTo>
                  <a:pt x="246401" y="184150"/>
                </a:lnTo>
                <a:lnTo>
                  <a:pt x="246189" y="186690"/>
                </a:lnTo>
                <a:lnTo>
                  <a:pt x="258227" y="164814"/>
                </a:lnTo>
                <a:lnTo>
                  <a:pt x="258189" y="147320"/>
                </a:lnTo>
                <a:lnTo>
                  <a:pt x="253038" y="101600"/>
                </a:lnTo>
                <a:lnTo>
                  <a:pt x="233608" y="52070"/>
                </a:lnTo>
                <a:lnTo>
                  <a:pt x="220622" y="38100"/>
                </a:lnTo>
                <a:close/>
              </a:path>
              <a:path w="269240" h="270510">
                <a:moveTo>
                  <a:pt x="144046" y="167299"/>
                </a:moveTo>
                <a:lnTo>
                  <a:pt x="144348" y="167640"/>
                </a:lnTo>
                <a:lnTo>
                  <a:pt x="144752" y="167640"/>
                </a:lnTo>
                <a:lnTo>
                  <a:pt x="144479" y="167349"/>
                </a:lnTo>
                <a:lnTo>
                  <a:pt x="144046" y="167299"/>
                </a:lnTo>
                <a:close/>
              </a:path>
              <a:path w="269240" h="270510">
                <a:moveTo>
                  <a:pt x="145913" y="161717"/>
                </a:moveTo>
                <a:lnTo>
                  <a:pt x="142367" y="165100"/>
                </a:lnTo>
                <a:lnTo>
                  <a:pt x="144479" y="167349"/>
                </a:lnTo>
                <a:lnTo>
                  <a:pt x="147002" y="167640"/>
                </a:lnTo>
                <a:lnTo>
                  <a:pt x="147637" y="161921"/>
                </a:lnTo>
                <a:lnTo>
                  <a:pt x="145913" y="161717"/>
                </a:lnTo>
                <a:close/>
              </a:path>
              <a:path w="269240" h="270510">
                <a:moveTo>
                  <a:pt x="147637" y="161921"/>
                </a:moveTo>
                <a:lnTo>
                  <a:pt x="147002" y="167640"/>
                </a:lnTo>
                <a:lnTo>
                  <a:pt x="149961" y="167640"/>
                </a:lnTo>
                <a:lnTo>
                  <a:pt x="152641" y="165100"/>
                </a:lnTo>
                <a:lnTo>
                  <a:pt x="152991" y="162554"/>
                </a:lnTo>
                <a:lnTo>
                  <a:pt x="147637" y="161921"/>
                </a:lnTo>
                <a:close/>
              </a:path>
              <a:path w="269240" h="270510">
                <a:moveTo>
                  <a:pt x="152991" y="162554"/>
                </a:moveTo>
                <a:lnTo>
                  <a:pt x="152641" y="165100"/>
                </a:lnTo>
                <a:lnTo>
                  <a:pt x="149961" y="167640"/>
                </a:lnTo>
                <a:lnTo>
                  <a:pt x="150279" y="167640"/>
                </a:lnTo>
                <a:lnTo>
                  <a:pt x="152844" y="165100"/>
                </a:lnTo>
                <a:lnTo>
                  <a:pt x="152991" y="162554"/>
                </a:lnTo>
                <a:close/>
              </a:path>
              <a:path w="269240" h="270510">
                <a:moveTo>
                  <a:pt x="153255" y="160632"/>
                </a:moveTo>
                <a:lnTo>
                  <a:pt x="153106" y="161717"/>
                </a:lnTo>
                <a:lnTo>
                  <a:pt x="152844" y="165100"/>
                </a:lnTo>
                <a:lnTo>
                  <a:pt x="150279" y="167640"/>
                </a:lnTo>
                <a:lnTo>
                  <a:pt x="159701" y="167640"/>
                </a:lnTo>
                <a:lnTo>
                  <a:pt x="153255" y="160632"/>
                </a:lnTo>
                <a:close/>
              </a:path>
              <a:path w="269240" h="270510">
                <a:moveTo>
                  <a:pt x="142115" y="164814"/>
                </a:moveTo>
                <a:lnTo>
                  <a:pt x="142100" y="165100"/>
                </a:lnTo>
                <a:lnTo>
                  <a:pt x="144046" y="167299"/>
                </a:lnTo>
                <a:lnTo>
                  <a:pt x="144479" y="167349"/>
                </a:lnTo>
                <a:lnTo>
                  <a:pt x="142115" y="164814"/>
                </a:lnTo>
                <a:close/>
              </a:path>
              <a:path w="269240" h="270510">
                <a:moveTo>
                  <a:pt x="82181" y="148590"/>
                </a:moveTo>
                <a:lnTo>
                  <a:pt x="80911" y="160020"/>
                </a:lnTo>
                <a:lnTo>
                  <a:pt x="144046" y="167299"/>
                </a:lnTo>
                <a:lnTo>
                  <a:pt x="142100" y="165100"/>
                </a:lnTo>
                <a:lnTo>
                  <a:pt x="142115" y="164814"/>
                </a:lnTo>
                <a:lnTo>
                  <a:pt x="132966" y="154445"/>
                </a:lnTo>
                <a:lnTo>
                  <a:pt x="82181" y="148590"/>
                </a:lnTo>
                <a:close/>
              </a:path>
              <a:path w="269240" h="270510">
                <a:moveTo>
                  <a:pt x="142303" y="161290"/>
                </a:moveTo>
                <a:lnTo>
                  <a:pt x="142115" y="164814"/>
                </a:lnTo>
                <a:lnTo>
                  <a:pt x="142367" y="165100"/>
                </a:lnTo>
                <a:lnTo>
                  <a:pt x="145913" y="161717"/>
                </a:lnTo>
                <a:lnTo>
                  <a:pt x="142303" y="161290"/>
                </a:lnTo>
                <a:close/>
              </a:path>
              <a:path w="269240" h="270510">
                <a:moveTo>
                  <a:pt x="132966" y="154445"/>
                </a:moveTo>
                <a:lnTo>
                  <a:pt x="142115" y="164814"/>
                </a:lnTo>
                <a:lnTo>
                  <a:pt x="142352" y="160537"/>
                </a:lnTo>
                <a:lnTo>
                  <a:pt x="142679" y="155565"/>
                </a:lnTo>
                <a:lnTo>
                  <a:pt x="132966" y="154445"/>
                </a:lnTo>
                <a:close/>
              </a:path>
              <a:path w="269240" h="270510">
                <a:moveTo>
                  <a:pt x="150355" y="157480"/>
                </a:moveTo>
                <a:lnTo>
                  <a:pt x="147867" y="159852"/>
                </a:lnTo>
                <a:lnTo>
                  <a:pt x="147637" y="161921"/>
                </a:lnTo>
                <a:lnTo>
                  <a:pt x="152991" y="162554"/>
                </a:lnTo>
                <a:lnTo>
                  <a:pt x="153090" y="161717"/>
                </a:lnTo>
                <a:lnTo>
                  <a:pt x="153168" y="160537"/>
                </a:lnTo>
                <a:lnTo>
                  <a:pt x="150355" y="157480"/>
                </a:lnTo>
                <a:close/>
              </a:path>
              <a:path w="269240" h="270510">
                <a:moveTo>
                  <a:pt x="153168" y="160537"/>
                </a:moveTo>
                <a:lnTo>
                  <a:pt x="153075" y="161938"/>
                </a:lnTo>
                <a:lnTo>
                  <a:pt x="153165" y="161290"/>
                </a:lnTo>
                <a:lnTo>
                  <a:pt x="153168" y="160537"/>
                </a:lnTo>
                <a:close/>
              </a:path>
              <a:path w="269240" h="270510">
                <a:moveTo>
                  <a:pt x="147867" y="159852"/>
                </a:moveTo>
                <a:lnTo>
                  <a:pt x="145913" y="161717"/>
                </a:lnTo>
                <a:lnTo>
                  <a:pt x="147637" y="161921"/>
                </a:lnTo>
                <a:lnTo>
                  <a:pt x="147867" y="159852"/>
                </a:lnTo>
                <a:close/>
              </a:path>
              <a:path w="269240" h="270510">
                <a:moveTo>
                  <a:pt x="142679" y="155565"/>
                </a:moveTo>
                <a:lnTo>
                  <a:pt x="142303" y="161290"/>
                </a:lnTo>
                <a:lnTo>
                  <a:pt x="145913" y="161717"/>
                </a:lnTo>
                <a:lnTo>
                  <a:pt x="147867" y="159852"/>
                </a:lnTo>
                <a:lnTo>
                  <a:pt x="148272" y="156210"/>
                </a:lnTo>
                <a:lnTo>
                  <a:pt x="142679" y="155565"/>
                </a:lnTo>
                <a:close/>
              </a:path>
              <a:path w="269240" h="270510">
                <a:moveTo>
                  <a:pt x="153212" y="159866"/>
                </a:moveTo>
                <a:lnTo>
                  <a:pt x="153255" y="160632"/>
                </a:lnTo>
                <a:lnTo>
                  <a:pt x="153339" y="160020"/>
                </a:lnTo>
                <a:lnTo>
                  <a:pt x="153212" y="159866"/>
                </a:lnTo>
                <a:close/>
              </a:path>
              <a:path w="269240" h="270510">
                <a:moveTo>
                  <a:pt x="149843" y="156884"/>
                </a:moveTo>
                <a:lnTo>
                  <a:pt x="150355" y="157480"/>
                </a:lnTo>
                <a:lnTo>
                  <a:pt x="153168" y="160537"/>
                </a:lnTo>
                <a:lnTo>
                  <a:pt x="153201" y="159852"/>
                </a:lnTo>
                <a:lnTo>
                  <a:pt x="151231" y="157480"/>
                </a:lnTo>
                <a:lnTo>
                  <a:pt x="149843" y="156884"/>
                </a:lnTo>
                <a:close/>
              </a:path>
              <a:path w="269240" h="270510">
                <a:moveTo>
                  <a:pt x="82181" y="148590"/>
                </a:moveTo>
                <a:lnTo>
                  <a:pt x="79222" y="148590"/>
                </a:lnTo>
                <a:lnTo>
                  <a:pt x="76542" y="151130"/>
                </a:lnTo>
                <a:lnTo>
                  <a:pt x="75844" y="156210"/>
                </a:lnTo>
                <a:lnTo>
                  <a:pt x="77952" y="158750"/>
                </a:lnTo>
                <a:lnTo>
                  <a:pt x="80911" y="160020"/>
                </a:lnTo>
                <a:lnTo>
                  <a:pt x="82181" y="148590"/>
                </a:lnTo>
                <a:close/>
              </a:path>
              <a:path w="269240" h="270510">
                <a:moveTo>
                  <a:pt x="147891" y="76200"/>
                </a:moveTo>
                <a:lnTo>
                  <a:pt x="143107" y="149041"/>
                </a:lnTo>
                <a:lnTo>
                  <a:pt x="149843" y="156884"/>
                </a:lnTo>
                <a:lnTo>
                  <a:pt x="151231" y="157480"/>
                </a:lnTo>
                <a:lnTo>
                  <a:pt x="153212" y="159866"/>
                </a:lnTo>
                <a:lnTo>
                  <a:pt x="158648" y="77470"/>
                </a:lnTo>
                <a:lnTo>
                  <a:pt x="147891" y="76200"/>
                </a:lnTo>
                <a:close/>
              </a:path>
              <a:path w="269240" h="270510">
                <a:moveTo>
                  <a:pt x="148272" y="156210"/>
                </a:moveTo>
                <a:lnTo>
                  <a:pt x="147867" y="159852"/>
                </a:lnTo>
                <a:lnTo>
                  <a:pt x="150355" y="157480"/>
                </a:lnTo>
                <a:lnTo>
                  <a:pt x="149843" y="156884"/>
                </a:lnTo>
                <a:lnTo>
                  <a:pt x="148272" y="156210"/>
                </a:lnTo>
                <a:close/>
              </a:path>
              <a:path w="269240" h="270510">
                <a:moveTo>
                  <a:pt x="143107" y="149041"/>
                </a:moveTo>
                <a:lnTo>
                  <a:pt x="142679" y="155565"/>
                </a:lnTo>
                <a:lnTo>
                  <a:pt x="148272" y="156210"/>
                </a:lnTo>
                <a:lnTo>
                  <a:pt x="149843" y="156884"/>
                </a:lnTo>
                <a:lnTo>
                  <a:pt x="143107" y="149041"/>
                </a:lnTo>
                <a:close/>
              </a:path>
              <a:path w="269240" h="270510">
                <a:moveTo>
                  <a:pt x="86499" y="62230"/>
                </a:moveTo>
                <a:lnTo>
                  <a:pt x="76593" y="66040"/>
                </a:lnTo>
                <a:lnTo>
                  <a:pt x="78295" y="69850"/>
                </a:lnTo>
                <a:lnTo>
                  <a:pt x="79298" y="72390"/>
                </a:lnTo>
                <a:lnTo>
                  <a:pt x="87312" y="87630"/>
                </a:lnTo>
                <a:lnTo>
                  <a:pt x="92735" y="97790"/>
                </a:lnTo>
                <a:lnTo>
                  <a:pt x="101899" y="111760"/>
                </a:lnTo>
                <a:lnTo>
                  <a:pt x="113203" y="129540"/>
                </a:lnTo>
                <a:lnTo>
                  <a:pt x="126680" y="147320"/>
                </a:lnTo>
                <a:lnTo>
                  <a:pt x="132966" y="154445"/>
                </a:lnTo>
                <a:lnTo>
                  <a:pt x="142679" y="155565"/>
                </a:lnTo>
                <a:lnTo>
                  <a:pt x="143107" y="149041"/>
                </a:lnTo>
                <a:lnTo>
                  <a:pt x="135083" y="139700"/>
                </a:lnTo>
                <a:lnTo>
                  <a:pt x="121958" y="123190"/>
                </a:lnTo>
                <a:lnTo>
                  <a:pt x="110946" y="106680"/>
                </a:lnTo>
                <a:lnTo>
                  <a:pt x="102019" y="91440"/>
                </a:lnTo>
                <a:lnTo>
                  <a:pt x="96748" y="82550"/>
                </a:lnTo>
                <a:lnTo>
                  <a:pt x="92849" y="76200"/>
                </a:lnTo>
                <a:lnTo>
                  <a:pt x="88988" y="67310"/>
                </a:lnTo>
                <a:lnTo>
                  <a:pt x="86499" y="62230"/>
                </a:lnTo>
                <a:close/>
              </a:path>
              <a:path w="269240" h="270510">
                <a:moveTo>
                  <a:pt x="156591" y="71120"/>
                </a:moveTo>
                <a:lnTo>
                  <a:pt x="150660" y="71120"/>
                </a:lnTo>
                <a:lnTo>
                  <a:pt x="148094" y="73660"/>
                </a:lnTo>
                <a:lnTo>
                  <a:pt x="147891" y="76200"/>
                </a:lnTo>
                <a:lnTo>
                  <a:pt x="158648" y="77470"/>
                </a:lnTo>
                <a:lnTo>
                  <a:pt x="158838" y="73660"/>
                </a:lnTo>
                <a:lnTo>
                  <a:pt x="156591" y="71120"/>
                </a:lnTo>
                <a:close/>
              </a:path>
              <a:path w="269240" h="270510">
                <a:moveTo>
                  <a:pt x="82156" y="58420"/>
                </a:moveTo>
                <a:lnTo>
                  <a:pt x="76695" y="60960"/>
                </a:lnTo>
                <a:lnTo>
                  <a:pt x="75425" y="63500"/>
                </a:lnTo>
                <a:lnTo>
                  <a:pt x="76593" y="66040"/>
                </a:lnTo>
                <a:lnTo>
                  <a:pt x="86499" y="62230"/>
                </a:lnTo>
                <a:lnTo>
                  <a:pt x="85318" y="59690"/>
                </a:lnTo>
                <a:lnTo>
                  <a:pt x="82156" y="58420"/>
                </a:lnTo>
                <a:close/>
              </a:path>
              <a:path w="269240" h="270510">
                <a:moveTo>
                  <a:pt x="125002" y="5080"/>
                </a:moveTo>
                <a:lnTo>
                  <a:pt x="10769" y="5080"/>
                </a:lnTo>
                <a:lnTo>
                  <a:pt x="10807" y="10160"/>
                </a:lnTo>
                <a:lnTo>
                  <a:pt x="42947" y="10160"/>
                </a:lnTo>
                <a:lnTo>
                  <a:pt x="57142" y="11430"/>
                </a:lnTo>
                <a:lnTo>
                  <a:pt x="72687" y="11430"/>
                </a:lnTo>
                <a:lnTo>
                  <a:pt x="106316" y="13970"/>
                </a:lnTo>
                <a:lnTo>
                  <a:pt x="157251" y="21590"/>
                </a:lnTo>
                <a:lnTo>
                  <a:pt x="199256" y="35560"/>
                </a:lnTo>
                <a:lnTo>
                  <a:pt x="209435" y="41910"/>
                </a:lnTo>
                <a:lnTo>
                  <a:pt x="215900" y="33020"/>
                </a:lnTo>
                <a:lnTo>
                  <a:pt x="175752" y="15240"/>
                </a:lnTo>
                <a:lnTo>
                  <a:pt x="142543" y="7620"/>
                </a:lnTo>
                <a:lnTo>
                  <a:pt x="125002" y="5080"/>
                </a:lnTo>
                <a:close/>
              </a:path>
              <a:path w="269240" h="270510">
                <a:moveTo>
                  <a:pt x="215900" y="33020"/>
                </a:moveTo>
                <a:lnTo>
                  <a:pt x="209435" y="41910"/>
                </a:lnTo>
                <a:lnTo>
                  <a:pt x="212674" y="38100"/>
                </a:lnTo>
                <a:lnTo>
                  <a:pt x="220622" y="38100"/>
                </a:lnTo>
                <a:lnTo>
                  <a:pt x="215900" y="33020"/>
                </a:lnTo>
                <a:close/>
              </a:path>
              <a:path w="269240" h="270510">
                <a:moveTo>
                  <a:pt x="57472" y="0"/>
                </a:moveTo>
                <a:lnTo>
                  <a:pt x="5156" y="0"/>
                </a:lnTo>
                <a:lnTo>
                  <a:pt x="5384" y="5080"/>
                </a:lnTo>
                <a:lnTo>
                  <a:pt x="5600" y="11430"/>
                </a:lnTo>
                <a:lnTo>
                  <a:pt x="10134" y="10160"/>
                </a:lnTo>
                <a:lnTo>
                  <a:pt x="10807" y="10160"/>
                </a:lnTo>
                <a:lnTo>
                  <a:pt x="10769" y="5080"/>
                </a:lnTo>
                <a:lnTo>
                  <a:pt x="125002" y="5080"/>
                </a:lnTo>
                <a:lnTo>
                  <a:pt x="107353" y="3810"/>
                </a:lnTo>
                <a:lnTo>
                  <a:pt x="89979" y="1270"/>
                </a:lnTo>
                <a:lnTo>
                  <a:pt x="73226" y="1270"/>
                </a:lnTo>
                <a:lnTo>
                  <a:pt x="57472" y="0"/>
                </a:lnTo>
                <a:close/>
              </a:path>
              <a:path w="269240" h="270510">
                <a:moveTo>
                  <a:pt x="10807" y="10160"/>
                </a:moveTo>
                <a:lnTo>
                  <a:pt x="10134" y="10160"/>
                </a:lnTo>
                <a:lnTo>
                  <a:pt x="5600" y="11430"/>
                </a:lnTo>
                <a:lnTo>
                  <a:pt x="10833" y="11430"/>
                </a:lnTo>
                <a:lnTo>
                  <a:pt x="10807" y="10160"/>
                </a:lnTo>
                <a:close/>
              </a:path>
            </a:pathLst>
          </a:custGeom>
          <a:solidFill>
            <a:srgbClr val="01020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45315" y="4743834"/>
            <a:ext cx="280035" cy="118745"/>
          </a:xfrm>
          <a:custGeom>
            <a:avLst/>
            <a:gdLst/>
            <a:ahLst/>
            <a:cxnLst/>
            <a:rect l="l" t="t" r="r" b="b"/>
            <a:pathLst>
              <a:path w="280035" h="118745">
                <a:moveTo>
                  <a:pt x="60363" y="0"/>
                </a:moveTo>
                <a:lnTo>
                  <a:pt x="39765" y="3663"/>
                </a:lnTo>
                <a:lnTo>
                  <a:pt x="20256" y="14698"/>
                </a:lnTo>
                <a:lnTo>
                  <a:pt x="5709" y="33170"/>
                </a:lnTo>
                <a:lnTo>
                  <a:pt x="0" y="59143"/>
                </a:lnTo>
                <a:lnTo>
                  <a:pt x="5709" y="85124"/>
                </a:lnTo>
                <a:lnTo>
                  <a:pt x="20256" y="103600"/>
                </a:lnTo>
                <a:lnTo>
                  <a:pt x="39765" y="114636"/>
                </a:lnTo>
                <a:lnTo>
                  <a:pt x="60363" y="118300"/>
                </a:lnTo>
                <a:lnTo>
                  <a:pt x="60363" y="107530"/>
                </a:lnTo>
                <a:lnTo>
                  <a:pt x="43173" y="104472"/>
                </a:lnTo>
                <a:lnTo>
                  <a:pt x="27174" y="95343"/>
                </a:lnTo>
                <a:lnTo>
                  <a:pt x="15371" y="80211"/>
                </a:lnTo>
                <a:lnTo>
                  <a:pt x="10769" y="59143"/>
                </a:lnTo>
                <a:lnTo>
                  <a:pt x="15371" y="38076"/>
                </a:lnTo>
                <a:lnTo>
                  <a:pt x="27174" y="22944"/>
                </a:lnTo>
                <a:lnTo>
                  <a:pt x="43173" y="13815"/>
                </a:lnTo>
                <a:lnTo>
                  <a:pt x="60363" y="10756"/>
                </a:lnTo>
                <a:lnTo>
                  <a:pt x="60363" y="0"/>
                </a:lnTo>
                <a:close/>
              </a:path>
              <a:path w="280035" h="118745">
                <a:moveTo>
                  <a:pt x="105486" y="85178"/>
                </a:moveTo>
                <a:lnTo>
                  <a:pt x="96426" y="93675"/>
                </a:lnTo>
                <a:lnTo>
                  <a:pt x="86672" y="100803"/>
                </a:lnTo>
                <a:lnTo>
                  <a:pt x="75044" y="105706"/>
                </a:lnTo>
                <a:lnTo>
                  <a:pt x="60363" y="107530"/>
                </a:lnTo>
                <a:lnTo>
                  <a:pt x="60363" y="118300"/>
                </a:lnTo>
                <a:lnTo>
                  <a:pt x="78155" y="116015"/>
                </a:lnTo>
                <a:lnTo>
                  <a:pt x="92119" y="110086"/>
                </a:lnTo>
                <a:lnTo>
                  <a:pt x="103368" y="101905"/>
                </a:lnTo>
                <a:lnTo>
                  <a:pt x="113017" y="92862"/>
                </a:lnTo>
                <a:lnTo>
                  <a:pt x="105486" y="85178"/>
                </a:lnTo>
                <a:close/>
              </a:path>
              <a:path w="280035" h="118745">
                <a:moveTo>
                  <a:pt x="143979" y="55740"/>
                </a:moveTo>
                <a:lnTo>
                  <a:pt x="171583" y="101449"/>
                </a:lnTo>
                <a:lnTo>
                  <a:pt x="219227" y="118300"/>
                </a:lnTo>
                <a:lnTo>
                  <a:pt x="219227" y="107530"/>
                </a:lnTo>
                <a:lnTo>
                  <a:pt x="196752" y="103707"/>
                </a:lnTo>
                <a:lnTo>
                  <a:pt x="178284" y="93017"/>
                </a:lnTo>
                <a:lnTo>
                  <a:pt x="161475" y="76637"/>
                </a:lnTo>
                <a:lnTo>
                  <a:pt x="143979" y="55740"/>
                </a:lnTo>
                <a:close/>
              </a:path>
              <a:path w="280035" h="118745">
                <a:moveTo>
                  <a:pt x="219227" y="0"/>
                </a:moveTo>
                <a:lnTo>
                  <a:pt x="219227" y="10756"/>
                </a:lnTo>
                <a:lnTo>
                  <a:pt x="236431" y="13815"/>
                </a:lnTo>
                <a:lnTo>
                  <a:pt x="252437" y="22944"/>
                </a:lnTo>
                <a:lnTo>
                  <a:pt x="264243" y="38076"/>
                </a:lnTo>
                <a:lnTo>
                  <a:pt x="268846" y="59143"/>
                </a:lnTo>
                <a:lnTo>
                  <a:pt x="264243" y="80211"/>
                </a:lnTo>
                <a:lnTo>
                  <a:pt x="252437" y="95343"/>
                </a:lnTo>
                <a:lnTo>
                  <a:pt x="236431" y="104472"/>
                </a:lnTo>
                <a:lnTo>
                  <a:pt x="219227" y="107530"/>
                </a:lnTo>
                <a:lnTo>
                  <a:pt x="219227" y="118300"/>
                </a:lnTo>
                <a:lnTo>
                  <a:pt x="239832" y="114636"/>
                </a:lnTo>
                <a:lnTo>
                  <a:pt x="259345" y="103600"/>
                </a:lnTo>
                <a:lnTo>
                  <a:pt x="273893" y="85124"/>
                </a:lnTo>
                <a:lnTo>
                  <a:pt x="279603" y="59143"/>
                </a:lnTo>
                <a:lnTo>
                  <a:pt x="273893" y="33170"/>
                </a:lnTo>
                <a:lnTo>
                  <a:pt x="259345" y="14698"/>
                </a:lnTo>
                <a:lnTo>
                  <a:pt x="239832" y="3663"/>
                </a:lnTo>
                <a:lnTo>
                  <a:pt x="219227" y="0"/>
                </a:lnTo>
                <a:close/>
              </a:path>
              <a:path w="280035" h="118745">
                <a:moveTo>
                  <a:pt x="107607" y="83083"/>
                </a:moveTo>
                <a:lnTo>
                  <a:pt x="105486" y="85178"/>
                </a:lnTo>
                <a:lnTo>
                  <a:pt x="113017" y="92862"/>
                </a:lnTo>
                <a:lnTo>
                  <a:pt x="115138" y="90792"/>
                </a:lnTo>
                <a:lnTo>
                  <a:pt x="115176" y="87376"/>
                </a:lnTo>
                <a:lnTo>
                  <a:pt x="111023" y="83121"/>
                </a:lnTo>
                <a:lnTo>
                  <a:pt x="107607" y="83083"/>
                </a:lnTo>
                <a:close/>
              </a:path>
              <a:path w="280035" h="118745">
                <a:moveTo>
                  <a:pt x="60363" y="0"/>
                </a:moveTo>
                <a:lnTo>
                  <a:pt x="60363" y="10756"/>
                </a:lnTo>
                <a:lnTo>
                  <a:pt x="82845" y="14582"/>
                </a:lnTo>
                <a:lnTo>
                  <a:pt x="101319" y="25274"/>
                </a:lnTo>
                <a:lnTo>
                  <a:pt x="118132" y="41655"/>
                </a:lnTo>
                <a:lnTo>
                  <a:pt x="135636" y="62547"/>
                </a:lnTo>
                <a:lnTo>
                  <a:pt x="143979" y="55740"/>
                </a:lnTo>
                <a:lnTo>
                  <a:pt x="126342" y="34632"/>
                </a:lnTo>
                <a:lnTo>
                  <a:pt x="108019" y="16849"/>
                </a:lnTo>
                <a:lnTo>
                  <a:pt x="86772" y="4576"/>
                </a:lnTo>
                <a:lnTo>
                  <a:pt x="60363" y="0"/>
                </a:lnTo>
                <a:close/>
              </a:path>
              <a:path w="280035" h="118745">
                <a:moveTo>
                  <a:pt x="166585" y="25425"/>
                </a:moveTo>
                <a:lnTo>
                  <a:pt x="164465" y="27508"/>
                </a:lnTo>
                <a:lnTo>
                  <a:pt x="164426" y="30911"/>
                </a:lnTo>
                <a:lnTo>
                  <a:pt x="168579" y="35166"/>
                </a:lnTo>
                <a:lnTo>
                  <a:pt x="171996" y="35204"/>
                </a:lnTo>
                <a:lnTo>
                  <a:pt x="174117" y="33121"/>
                </a:lnTo>
                <a:lnTo>
                  <a:pt x="166585" y="25425"/>
                </a:lnTo>
                <a:close/>
              </a:path>
              <a:path w="280035" h="118745">
                <a:moveTo>
                  <a:pt x="219227" y="0"/>
                </a:moveTo>
                <a:lnTo>
                  <a:pt x="200500" y="3149"/>
                </a:lnTo>
                <a:lnTo>
                  <a:pt x="185067" y="10517"/>
                </a:lnTo>
                <a:lnTo>
                  <a:pt x="173553" y="18982"/>
                </a:lnTo>
                <a:lnTo>
                  <a:pt x="166585" y="25425"/>
                </a:lnTo>
                <a:lnTo>
                  <a:pt x="174117" y="33121"/>
                </a:lnTo>
                <a:lnTo>
                  <a:pt x="180702" y="27055"/>
                </a:lnTo>
                <a:lnTo>
                  <a:pt x="190761" y="19653"/>
                </a:lnTo>
                <a:lnTo>
                  <a:pt x="203776" y="13394"/>
                </a:lnTo>
                <a:lnTo>
                  <a:pt x="219227" y="10756"/>
                </a:lnTo>
                <a:lnTo>
                  <a:pt x="21922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4491329"/>
            <a:ext cx="5328285" cy="3068955"/>
          </a:xfrm>
          <a:custGeom>
            <a:avLst/>
            <a:gdLst/>
            <a:ahLst/>
            <a:cxnLst/>
            <a:rect l="l" t="t" r="r" b="b"/>
            <a:pathLst>
              <a:path w="5328285" h="3068954">
                <a:moveTo>
                  <a:pt x="0" y="3068675"/>
                </a:moveTo>
                <a:lnTo>
                  <a:pt x="0" y="0"/>
                </a:lnTo>
                <a:lnTo>
                  <a:pt x="5328005" y="0"/>
                </a:lnTo>
                <a:lnTo>
                  <a:pt x="5328005" y="3068675"/>
                </a:lnTo>
                <a:lnTo>
                  <a:pt x="0" y="30686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61294" y="5891466"/>
            <a:ext cx="0" cy="244475"/>
          </a:xfrm>
          <a:custGeom>
            <a:avLst/>
            <a:gdLst/>
            <a:ahLst/>
            <a:cxnLst/>
            <a:rect l="l" t="t" r="r" b="b"/>
            <a:pathLst>
              <a:path h="244475">
                <a:moveTo>
                  <a:pt x="0" y="0"/>
                </a:moveTo>
                <a:lnTo>
                  <a:pt x="0" y="243992"/>
                </a:lnTo>
              </a:path>
            </a:pathLst>
          </a:custGeom>
          <a:ln w="48577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37010" y="5818170"/>
            <a:ext cx="340360" cy="0"/>
          </a:xfrm>
          <a:custGeom>
            <a:avLst/>
            <a:gdLst/>
            <a:ahLst/>
            <a:cxnLst/>
            <a:rect l="l" t="t" r="r" b="b"/>
            <a:pathLst>
              <a:path w="340359">
                <a:moveTo>
                  <a:pt x="0" y="0"/>
                </a:moveTo>
                <a:lnTo>
                  <a:pt x="340055" y="0"/>
                </a:lnTo>
              </a:path>
            </a:pathLst>
          </a:custGeom>
          <a:ln w="4953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61299" y="5549565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48577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137010" y="5524801"/>
            <a:ext cx="340360" cy="0"/>
          </a:xfrm>
          <a:custGeom>
            <a:avLst/>
            <a:gdLst/>
            <a:ahLst/>
            <a:cxnLst/>
            <a:rect l="l" t="t" r="r" b="b"/>
            <a:pathLst>
              <a:path w="340359">
                <a:moveTo>
                  <a:pt x="0" y="0"/>
                </a:moveTo>
                <a:lnTo>
                  <a:pt x="340055" y="0"/>
                </a:lnTo>
              </a:path>
            </a:pathLst>
          </a:custGeom>
          <a:ln w="4953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452777" y="5549070"/>
            <a:ext cx="0" cy="244475"/>
          </a:xfrm>
          <a:custGeom>
            <a:avLst/>
            <a:gdLst/>
            <a:ahLst/>
            <a:cxnLst/>
            <a:rect l="l" t="t" r="r" b="b"/>
            <a:pathLst>
              <a:path h="244475">
                <a:moveTo>
                  <a:pt x="0" y="0"/>
                </a:moveTo>
                <a:lnTo>
                  <a:pt x="0" y="243992"/>
                </a:lnTo>
              </a:path>
            </a:pathLst>
          </a:custGeom>
          <a:ln w="48577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234156" y="559761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147091" y="0"/>
                </a:moveTo>
                <a:lnTo>
                  <a:pt x="0" y="0"/>
                </a:lnTo>
                <a:lnTo>
                  <a:pt x="0" y="146926"/>
                </a:lnTo>
                <a:lnTo>
                  <a:pt x="147091" y="146926"/>
                </a:lnTo>
                <a:lnTo>
                  <a:pt x="147091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282750" y="589146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234161" y="628238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147091" y="0"/>
                </a:moveTo>
                <a:lnTo>
                  <a:pt x="0" y="0"/>
                </a:lnTo>
                <a:lnTo>
                  <a:pt x="0" y="146926"/>
                </a:lnTo>
                <a:lnTo>
                  <a:pt x="147091" y="146926"/>
                </a:lnTo>
                <a:lnTo>
                  <a:pt x="147091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332674" y="5939993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234159" y="6086657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4" h="48260">
                <a:moveTo>
                  <a:pt x="0" y="48259"/>
                </a:moveTo>
                <a:lnTo>
                  <a:pt x="48577" y="48259"/>
                </a:lnTo>
                <a:lnTo>
                  <a:pt x="48577" y="0"/>
                </a:lnTo>
                <a:lnTo>
                  <a:pt x="0" y="0"/>
                </a:lnTo>
                <a:lnTo>
                  <a:pt x="0" y="48259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234159" y="6062528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>
                <a:moveTo>
                  <a:pt x="0" y="0"/>
                </a:moveTo>
                <a:lnTo>
                  <a:pt x="195668" y="0"/>
                </a:lnTo>
              </a:path>
            </a:pathLst>
          </a:custGeom>
          <a:ln w="4825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332673" y="6086924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39"/>
                </a:lnTo>
                <a:lnTo>
                  <a:pt x="48577" y="48539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282736" y="5989871"/>
            <a:ext cx="50165" cy="48895"/>
          </a:xfrm>
          <a:custGeom>
            <a:avLst/>
            <a:gdLst/>
            <a:ahLst/>
            <a:cxnLst/>
            <a:rect l="l" t="t" r="r" b="b"/>
            <a:pathLst>
              <a:path w="50165" h="48895">
                <a:moveTo>
                  <a:pt x="49936" y="0"/>
                </a:moveTo>
                <a:lnTo>
                  <a:pt x="0" y="0"/>
                </a:lnTo>
                <a:lnTo>
                  <a:pt x="0" y="48526"/>
                </a:lnTo>
                <a:lnTo>
                  <a:pt x="49936" y="48526"/>
                </a:lnTo>
                <a:lnTo>
                  <a:pt x="49936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37010" y="6502827"/>
            <a:ext cx="340360" cy="0"/>
          </a:xfrm>
          <a:custGeom>
            <a:avLst/>
            <a:gdLst/>
            <a:ahLst/>
            <a:cxnLst/>
            <a:rect l="l" t="t" r="r" b="b"/>
            <a:pathLst>
              <a:path w="340359">
                <a:moveTo>
                  <a:pt x="0" y="0"/>
                </a:moveTo>
                <a:lnTo>
                  <a:pt x="340055" y="0"/>
                </a:lnTo>
              </a:path>
            </a:pathLst>
          </a:custGeom>
          <a:ln w="5080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161299" y="6233588"/>
            <a:ext cx="0" cy="243840"/>
          </a:xfrm>
          <a:custGeom>
            <a:avLst/>
            <a:gdLst/>
            <a:ahLst/>
            <a:cxnLst/>
            <a:rect l="l" t="t" r="r" b="b"/>
            <a:pathLst>
              <a:path h="243839">
                <a:moveTo>
                  <a:pt x="0" y="0"/>
                </a:moveTo>
                <a:lnTo>
                  <a:pt x="0" y="243839"/>
                </a:lnTo>
              </a:path>
            </a:pathLst>
          </a:custGeom>
          <a:ln w="48577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137010" y="6209458"/>
            <a:ext cx="340360" cy="0"/>
          </a:xfrm>
          <a:custGeom>
            <a:avLst/>
            <a:gdLst/>
            <a:ahLst/>
            <a:cxnLst/>
            <a:rect l="l" t="t" r="r" b="b"/>
            <a:pathLst>
              <a:path w="340359">
                <a:moveTo>
                  <a:pt x="0" y="0"/>
                </a:moveTo>
                <a:lnTo>
                  <a:pt x="340055" y="0"/>
                </a:lnTo>
              </a:path>
            </a:pathLst>
          </a:custGeom>
          <a:ln w="4825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452777" y="6233854"/>
            <a:ext cx="0" cy="244475"/>
          </a:xfrm>
          <a:custGeom>
            <a:avLst/>
            <a:gdLst/>
            <a:ahLst/>
            <a:cxnLst/>
            <a:rect l="l" t="t" r="r" b="b"/>
            <a:pathLst>
              <a:path h="244475">
                <a:moveTo>
                  <a:pt x="0" y="0"/>
                </a:moveTo>
                <a:lnTo>
                  <a:pt x="0" y="243992"/>
                </a:lnTo>
              </a:path>
            </a:pathLst>
          </a:custGeom>
          <a:ln w="48577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381255" y="5915733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7155" y="0"/>
                </a:lnTo>
              </a:path>
            </a:pathLst>
          </a:custGeom>
          <a:ln w="48526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52632" y="5744527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8399"/>
                </a:lnTo>
              </a:path>
            </a:pathLst>
          </a:custGeom>
          <a:ln w="48577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528343" y="6233858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528343" y="6332270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576933" y="5549074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576927" y="5720406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>
                <a:moveTo>
                  <a:pt x="0" y="0"/>
                </a:moveTo>
                <a:lnTo>
                  <a:pt x="195656" y="0"/>
                </a:lnTo>
              </a:path>
            </a:pathLst>
          </a:custGeom>
          <a:ln w="4826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675428" y="5672146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7155" y="0"/>
                </a:lnTo>
              </a:path>
            </a:pathLst>
          </a:custGeom>
          <a:ln w="4825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675434" y="6086919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528352" y="6502789"/>
            <a:ext cx="147320" cy="0"/>
          </a:xfrm>
          <a:custGeom>
            <a:avLst/>
            <a:gdLst/>
            <a:ahLst/>
            <a:cxnLst/>
            <a:rect l="l" t="t" r="r" b="b"/>
            <a:pathLst>
              <a:path w="147319">
                <a:moveTo>
                  <a:pt x="0" y="0"/>
                </a:moveTo>
                <a:lnTo>
                  <a:pt x="147078" y="0"/>
                </a:lnTo>
              </a:path>
            </a:pathLst>
          </a:custGeom>
          <a:ln w="49872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625507" y="6453190"/>
            <a:ext cx="147320" cy="0"/>
          </a:xfrm>
          <a:custGeom>
            <a:avLst/>
            <a:gdLst/>
            <a:ahLst/>
            <a:cxnLst/>
            <a:rect l="l" t="t" r="r" b="b"/>
            <a:pathLst>
              <a:path w="147319">
                <a:moveTo>
                  <a:pt x="0" y="0"/>
                </a:moveTo>
                <a:lnTo>
                  <a:pt x="147091" y="0"/>
                </a:lnTo>
              </a:path>
            </a:pathLst>
          </a:custGeom>
          <a:ln w="4825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625507" y="640492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8513" y="0"/>
                </a:lnTo>
              </a:path>
            </a:pathLst>
          </a:custGeom>
          <a:ln w="4825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650469" y="6233479"/>
            <a:ext cx="0" cy="147320"/>
          </a:xfrm>
          <a:custGeom>
            <a:avLst/>
            <a:gdLst/>
            <a:ahLst/>
            <a:cxnLst/>
            <a:rect l="l" t="t" r="r" b="b"/>
            <a:pathLst>
              <a:path h="147320">
                <a:moveTo>
                  <a:pt x="0" y="0"/>
                </a:moveTo>
                <a:lnTo>
                  <a:pt x="0" y="147320"/>
                </a:lnTo>
              </a:path>
            </a:pathLst>
          </a:custGeom>
          <a:ln w="49923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576929" y="6209591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>
                <a:moveTo>
                  <a:pt x="0" y="0"/>
                </a:moveTo>
                <a:lnTo>
                  <a:pt x="195668" y="0"/>
                </a:lnTo>
              </a:path>
            </a:pathLst>
          </a:custGeom>
          <a:ln w="4853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28352" y="6160391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7154" y="0"/>
                </a:lnTo>
              </a:path>
            </a:pathLst>
          </a:custGeom>
          <a:ln w="4986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429838" y="6111191"/>
            <a:ext cx="147320" cy="0"/>
          </a:xfrm>
          <a:custGeom>
            <a:avLst/>
            <a:gdLst/>
            <a:ahLst/>
            <a:cxnLst/>
            <a:rect l="l" t="t" r="r" b="b"/>
            <a:pathLst>
              <a:path w="147319">
                <a:moveTo>
                  <a:pt x="0" y="0"/>
                </a:moveTo>
                <a:lnTo>
                  <a:pt x="147091" y="0"/>
                </a:lnTo>
              </a:path>
            </a:pathLst>
          </a:custGeom>
          <a:ln w="4853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478415" y="6062658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7015" y="0"/>
                </a:lnTo>
              </a:path>
            </a:pathLst>
          </a:custGeom>
          <a:ln w="48526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429838" y="6014132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>
                <a:moveTo>
                  <a:pt x="0" y="0"/>
                </a:moveTo>
                <a:lnTo>
                  <a:pt x="195668" y="0"/>
                </a:lnTo>
              </a:path>
            </a:pathLst>
          </a:custGeom>
          <a:ln w="48526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699726" y="5939995"/>
            <a:ext cx="0" cy="98425"/>
          </a:xfrm>
          <a:custGeom>
            <a:avLst/>
            <a:gdLst/>
            <a:ahLst/>
            <a:cxnLst/>
            <a:rect l="l" t="t" r="r" b="b"/>
            <a:pathLst>
              <a:path h="98425">
                <a:moveTo>
                  <a:pt x="0" y="0"/>
                </a:moveTo>
                <a:lnTo>
                  <a:pt x="0" y="98399"/>
                </a:lnTo>
              </a:path>
            </a:pathLst>
          </a:custGeom>
          <a:ln w="4859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478415" y="5964932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8513" y="0"/>
                </a:lnTo>
              </a:path>
            </a:pathLst>
          </a:custGeom>
          <a:ln w="49872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28352" y="5915732"/>
            <a:ext cx="293370" cy="0"/>
          </a:xfrm>
          <a:custGeom>
            <a:avLst/>
            <a:gdLst/>
            <a:ahLst/>
            <a:cxnLst/>
            <a:rect l="l" t="t" r="r" b="b"/>
            <a:pathLst>
              <a:path w="293369">
                <a:moveTo>
                  <a:pt x="0" y="0"/>
                </a:moveTo>
                <a:lnTo>
                  <a:pt x="292823" y="0"/>
                </a:lnTo>
              </a:path>
            </a:pathLst>
          </a:custGeom>
          <a:ln w="48526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650469" y="5794402"/>
            <a:ext cx="0" cy="97155"/>
          </a:xfrm>
          <a:custGeom>
            <a:avLst/>
            <a:gdLst/>
            <a:ahLst/>
            <a:cxnLst/>
            <a:rect l="l" t="t" r="r" b="b"/>
            <a:pathLst>
              <a:path h="97154">
                <a:moveTo>
                  <a:pt x="0" y="0"/>
                </a:moveTo>
                <a:lnTo>
                  <a:pt x="0" y="97066"/>
                </a:lnTo>
              </a:path>
            </a:pathLst>
          </a:custGeom>
          <a:ln w="49923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724025" y="5500547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724025" y="5794400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724025" y="6038392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724025" y="6282385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772602" y="5989866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772602" y="6086919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821169" y="5964930"/>
            <a:ext cx="147320" cy="0"/>
          </a:xfrm>
          <a:custGeom>
            <a:avLst/>
            <a:gdLst/>
            <a:ahLst/>
            <a:cxnLst/>
            <a:rect l="l" t="t" r="r" b="b"/>
            <a:pathLst>
              <a:path w="147319">
                <a:moveTo>
                  <a:pt x="0" y="0"/>
                </a:moveTo>
                <a:lnTo>
                  <a:pt x="147091" y="0"/>
                </a:lnTo>
              </a:path>
            </a:pathLst>
          </a:custGeom>
          <a:ln w="49872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871106" y="5891467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821167" y="6038392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90" y="0"/>
                </a:moveTo>
                <a:lnTo>
                  <a:pt x="0" y="0"/>
                </a:lnTo>
                <a:lnTo>
                  <a:pt x="0" y="48526"/>
                </a:lnTo>
                <a:lnTo>
                  <a:pt x="48590" y="48526"/>
                </a:lnTo>
                <a:lnTo>
                  <a:pt x="48590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919688" y="55976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147091" y="0"/>
                </a:moveTo>
                <a:lnTo>
                  <a:pt x="0" y="0"/>
                </a:lnTo>
                <a:lnTo>
                  <a:pt x="0" y="146926"/>
                </a:lnTo>
                <a:lnTo>
                  <a:pt x="147091" y="146926"/>
                </a:lnTo>
                <a:lnTo>
                  <a:pt x="147091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968271" y="6477850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871108" y="647832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29">
                <a:moveTo>
                  <a:pt x="0" y="49530"/>
                </a:moveTo>
                <a:lnTo>
                  <a:pt x="48577" y="49530"/>
                </a:lnTo>
                <a:lnTo>
                  <a:pt x="48577" y="0"/>
                </a:lnTo>
                <a:lnTo>
                  <a:pt x="0" y="0"/>
                </a:lnTo>
                <a:lnTo>
                  <a:pt x="0" y="4953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871108" y="6453555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7155" y="0"/>
                </a:lnTo>
              </a:path>
            </a:pathLst>
          </a:custGeom>
          <a:ln w="4953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772594" y="6405060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>
                <a:moveTo>
                  <a:pt x="0" y="0"/>
                </a:moveTo>
                <a:lnTo>
                  <a:pt x="245605" y="0"/>
                </a:lnTo>
              </a:path>
            </a:pathLst>
          </a:custGeom>
          <a:ln w="48526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115355" y="6380530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4" h="48260">
                <a:moveTo>
                  <a:pt x="0" y="48260"/>
                </a:moveTo>
                <a:lnTo>
                  <a:pt x="48577" y="48260"/>
                </a:lnTo>
                <a:lnTo>
                  <a:pt x="48577" y="0"/>
                </a:lnTo>
                <a:lnTo>
                  <a:pt x="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821172" y="635640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760" y="0"/>
                </a:lnTo>
              </a:path>
            </a:pathLst>
          </a:custGeom>
          <a:ln w="4825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871108" y="6307505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7155" y="0"/>
                </a:lnTo>
              </a:path>
            </a:pathLst>
          </a:custGeom>
          <a:ln w="4953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919686" y="6234480"/>
            <a:ext cx="48895" cy="48260"/>
          </a:xfrm>
          <a:custGeom>
            <a:avLst/>
            <a:gdLst/>
            <a:ahLst/>
            <a:cxnLst/>
            <a:rect l="l" t="t" r="r" b="b"/>
            <a:pathLst>
              <a:path w="48894" h="48260">
                <a:moveTo>
                  <a:pt x="0" y="48260"/>
                </a:moveTo>
                <a:lnTo>
                  <a:pt x="48577" y="48260"/>
                </a:lnTo>
                <a:lnTo>
                  <a:pt x="48577" y="0"/>
                </a:lnTo>
                <a:lnTo>
                  <a:pt x="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066777" y="628274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29">
                <a:moveTo>
                  <a:pt x="0" y="49530"/>
                </a:moveTo>
                <a:lnTo>
                  <a:pt x="48577" y="49530"/>
                </a:lnTo>
                <a:lnTo>
                  <a:pt x="48577" y="0"/>
                </a:lnTo>
                <a:lnTo>
                  <a:pt x="0" y="0"/>
                </a:lnTo>
                <a:lnTo>
                  <a:pt x="0" y="4953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66777" y="6258611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7155" y="0"/>
                </a:lnTo>
              </a:path>
            </a:pathLst>
          </a:custGeom>
          <a:ln w="4825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066777" y="618495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29">
                <a:moveTo>
                  <a:pt x="0" y="49529"/>
                </a:moveTo>
                <a:lnTo>
                  <a:pt x="48577" y="49529"/>
                </a:lnTo>
                <a:lnTo>
                  <a:pt x="48577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821172" y="6209715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7027" y="0"/>
                </a:lnTo>
              </a:path>
            </a:pathLst>
          </a:custGeom>
          <a:ln w="4952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968263" y="6135420"/>
            <a:ext cx="50165" cy="49530"/>
          </a:xfrm>
          <a:custGeom>
            <a:avLst/>
            <a:gdLst/>
            <a:ahLst/>
            <a:cxnLst/>
            <a:rect l="l" t="t" r="r" b="b"/>
            <a:pathLst>
              <a:path w="50164" h="49529">
                <a:moveTo>
                  <a:pt x="0" y="49530"/>
                </a:moveTo>
                <a:lnTo>
                  <a:pt x="49936" y="49530"/>
                </a:lnTo>
                <a:lnTo>
                  <a:pt x="49936" y="0"/>
                </a:lnTo>
                <a:lnTo>
                  <a:pt x="0" y="0"/>
                </a:lnTo>
                <a:lnTo>
                  <a:pt x="0" y="4953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919686" y="6038900"/>
            <a:ext cx="99060" cy="96520"/>
          </a:xfrm>
          <a:custGeom>
            <a:avLst/>
            <a:gdLst/>
            <a:ahLst/>
            <a:cxnLst/>
            <a:rect l="l" t="t" r="r" b="b"/>
            <a:pathLst>
              <a:path w="99060" h="96520">
                <a:moveTo>
                  <a:pt x="0" y="96519"/>
                </a:moveTo>
                <a:lnTo>
                  <a:pt x="98513" y="96519"/>
                </a:lnTo>
                <a:lnTo>
                  <a:pt x="98513" y="0"/>
                </a:lnTo>
                <a:lnTo>
                  <a:pt x="0" y="0"/>
                </a:lnTo>
                <a:lnTo>
                  <a:pt x="0" y="96519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968263" y="601412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8513" y="0"/>
                </a:lnTo>
              </a:path>
            </a:pathLst>
          </a:custGeom>
          <a:ln w="48526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066785" y="6477850"/>
            <a:ext cx="48895" cy="48895"/>
          </a:xfrm>
          <a:custGeom>
            <a:avLst/>
            <a:gdLst/>
            <a:ahLst/>
            <a:cxnLst/>
            <a:rect l="l" t="t" r="r" b="b"/>
            <a:pathLst>
              <a:path w="48894" h="48895">
                <a:moveTo>
                  <a:pt x="48577" y="0"/>
                </a:moveTo>
                <a:lnTo>
                  <a:pt x="0" y="0"/>
                </a:lnTo>
                <a:lnTo>
                  <a:pt x="0" y="48526"/>
                </a:lnTo>
                <a:lnTo>
                  <a:pt x="48577" y="48526"/>
                </a:lnTo>
                <a:lnTo>
                  <a:pt x="48577" y="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823867" y="5818680"/>
            <a:ext cx="340360" cy="0"/>
          </a:xfrm>
          <a:custGeom>
            <a:avLst/>
            <a:gdLst/>
            <a:ahLst/>
            <a:cxnLst/>
            <a:rect l="l" t="t" r="r" b="b"/>
            <a:pathLst>
              <a:path w="340360">
                <a:moveTo>
                  <a:pt x="0" y="0"/>
                </a:moveTo>
                <a:lnTo>
                  <a:pt x="340067" y="0"/>
                </a:lnTo>
              </a:path>
            </a:pathLst>
          </a:custGeom>
          <a:ln w="4953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848162" y="5548805"/>
            <a:ext cx="0" cy="245110"/>
          </a:xfrm>
          <a:custGeom>
            <a:avLst/>
            <a:gdLst/>
            <a:ahLst/>
            <a:cxnLst/>
            <a:rect l="l" t="t" r="r" b="b"/>
            <a:pathLst>
              <a:path h="245110">
                <a:moveTo>
                  <a:pt x="0" y="0"/>
                </a:moveTo>
                <a:lnTo>
                  <a:pt x="0" y="245110"/>
                </a:lnTo>
              </a:path>
            </a:pathLst>
          </a:custGeom>
          <a:ln w="4859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823867" y="5524675"/>
            <a:ext cx="340360" cy="0"/>
          </a:xfrm>
          <a:custGeom>
            <a:avLst/>
            <a:gdLst/>
            <a:ahLst/>
            <a:cxnLst/>
            <a:rect l="l" t="t" r="r" b="b"/>
            <a:pathLst>
              <a:path w="340360">
                <a:moveTo>
                  <a:pt x="0" y="0"/>
                </a:moveTo>
                <a:lnTo>
                  <a:pt x="340067" y="0"/>
                </a:lnTo>
              </a:path>
            </a:pathLst>
          </a:custGeom>
          <a:ln w="48260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139646" y="5549072"/>
            <a:ext cx="0" cy="245745"/>
          </a:xfrm>
          <a:custGeom>
            <a:avLst/>
            <a:gdLst/>
            <a:ahLst/>
            <a:cxnLst/>
            <a:rect l="l" t="t" r="r" b="b"/>
            <a:pathLst>
              <a:path h="245745">
                <a:moveTo>
                  <a:pt x="0" y="0"/>
                </a:moveTo>
                <a:lnTo>
                  <a:pt x="0" y="245338"/>
                </a:lnTo>
              </a:path>
            </a:pathLst>
          </a:custGeom>
          <a:ln w="48577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115357" y="6135187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29">
                <a:moveTo>
                  <a:pt x="0" y="49530"/>
                </a:moveTo>
                <a:lnTo>
                  <a:pt x="48577" y="49530"/>
                </a:lnTo>
                <a:lnTo>
                  <a:pt x="48577" y="0"/>
                </a:lnTo>
                <a:lnTo>
                  <a:pt x="0" y="0"/>
                </a:lnTo>
                <a:lnTo>
                  <a:pt x="0" y="49530"/>
                </a:lnTo>
                <a:close/>
              </a:path>
            </a:pathLst>
          </a:custGeom>
          <a:solidFill>
            <a:srgbClr val="0102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066780" y="6111057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7154" y="0"/>
                </a:lnTo>
              </a:path>
            </a:pathLst>
          </a:custGeom>
          <a:ln w="48259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139646" y="5939607"/>
            <a:ext cx="0" cy="147320"/>
          </a:xfrm>
          <a:custGeom>
            <a:avLst/>
            <a:gdLst/>
            <a:ahLst/>
            <a:cxnLst/>
            <a:rect l="l" t="t" r="r" b="b"/>
            <a:pathLst>
              <a:path h="147320">
                <a:moveTo>
                  <a:pt x="0" y="0"/>
                </a:moveTo>
                <a:lnTo>
                  <a:pt x="0" y="147319"/>
                </a:lnTo>
              </a:path>
            </a:pathLst>
          </a:custGeom>
          <a:ln w="48577">
            <a:solidFill>
              <a:srgbClr val="01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2427860" y="5404923"/>
            <a:ext cx="1775460" cy="115887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700" b="1" spc="-5" dirty="0">
                <a:solidFill>
                  <a:srgbClr val="010202"/>
                </a:solidFill>
                <a:latin typeface="Tahoma"/>
                <a:cs typeface="Tahoma"/>
              </a:rPr>
              <a:t>8 </a:t>
            </a:r>
            <a:r>
              <a:rPr sz="1700" b="1" spc="65" dirty="0">
                <a:solidFill>
                  <a:srgbClr val="010202"/>
                </a:solidFill>
                <a:latin typeface="Tahoma"/>
                <a:cs typeface="Tahoma"/>
              </a:rPr>
              <a:t>800 </a:t>
            </a:r>
            <a:r>
              <a:rPr sz="1700" b="1" spc="-65" dirty="0">
                <a:solidFill>
                  <a:srgbClr val="010202"/>
                </a:solidFill>
                <a:latin typeface="Tahoma"/>
                <a:cs typeface="Tahoma"/>
              </a:rPr>
              <a:t>707 </a:t>
            </a:r>
            <a:r>
              <a:rPr sz="1700" b="1" spc="-25" dirty="0">
                <a:solidFill>
                  <a:srgbClr val="010202"/>
                </a:solidFill>
                <a:latin typeface="Tahoma"/>
                <a:cs typeface="Tahoma"/>
              </a:rPr>
              <a:t>70</a:t>
            </a:r>
            <a:r>
              <a:rPr sz="1700" b="1" spc="-310" dirty="0">
                <a:solidFill>
                  <a:srgbClr val="010202"/>
                </a:solidFill>
                <a:latin typeface="Tahoma"/>
                <a:cs typeface="Tahoma"/>
              </a:rPr>
              <a:t> </a:t>
            </a:r>
            <a:r>
              <a:rPr sz="1700" b="1" spc="-55" dirty="0">
                <a:solidFill>
                  <a:srgbClr val="010202"/>
                </a:solidFill>
                <a:latin typeface="Tahoma"/>
                <a:cs typeface="Tahoma"/>
              </a:rPr>
              <a:t>92</a:t>
            </a:r>
            <a:endParaRPr sz="17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700" b="1" spc="-5" dirty="0">
                <a:solidFill>
                  <a:srgbClr val="010202"/>
                </a:solidFill>
                <a:latin typeface="Tahoma"/>
                <a:cs typeface="Tahoma"/>
              </a:rPr>
              <a:t>8 </a:t>
            </a:r>
            <a:r>
              <a:rPr sz="1700" b="1" spc="-30" dirty="0">
                <a:solidFill>
                  <a:srgbClr val="010202"/>
                </a:solidFill>
                <a:latin typeface="Tahoma"/>
                <a:cs typeface="Tahoma"/>
              </a:rPr>
              <a:t>495 </a:t>
            </a:r>
            <a:r>
              <a:rPr sz="1700" b="1" spc="-5" dirty="0">
                <a:solidFill>
                  <a:srgbClr val="010202"/>
                </a:solidFill>
                <a:latin typeface="Tahoma"/>
                <a:cs typeface="Tahoma"/>
              </a:rPr>
              <a:t>240 </a:t>
            </a:r>
            <a:r>
              <a:rPr sz="1700" b="1" spc="50" dirty="0">
                <a:solidFill>
                  <a:srgbClr val="010202"/>
                </a:solidFill>
                <a:latin typeface="Tahoma"/>
                <a:cs typeface="Tahoma"/>
              </a:rPr>
              <a:t>80</a:t>
            </a:r>
            <a:r>
              <a:rPr sz="1700" b="1" spc="-300" dirty="0">
                <a:solidFill>
                  <a:srgbClr val="010202"/>
                </a:solidFill>
                <a:latin typeface="Tahoma"/>
                <a:cs typeface="Tahoma"/>
              </a:rPr>
              <a:t> </a:t>
            </a:r>
            <a:r>
              <a:rPr sz="1700" b="1" spc="50" dirty="0">
                <a:solidFill>
                  <a:srgbClr val="010202"/>
                </a:solidFill>
                <a:latin typeface="Tahoma"/>
                <a:cs typeface="Tahoma"/>
              </a:rPr>
              <a:t>40</a:t>
            </a:r>
            <a:endParaRPr sz="1700" dirty="0">
              <a:latin typeface="Tahoma"/>
              <a:cs typeface="Tahoma"/>
            </a:endParaRPr>
          </a:p>
          <a:p>
            <a:pPr marL="12700" marR="415290">
              <a:lnSpc>
                <a:spcPct val="115300"/>
              </a:lnSpc>
              <a:spcBef>
                <a:spcPts val="390"/>
              </a:spcBef>
            </a:pPr>
            <a:r>
              <a:rPr sz="1350" spc="100" dirty="0">
                <a:solidFill>
                  <a:srgbClr val="7C878E"/>
                </a:solidFill>
                <a:latin typeface="Calibri"/>
                <a:cs typeface="Calibri"/>
              </a:rPr>
              <a:t>eurolos.ru  </a:t>
            </a:r>
            <a:r>
              <a:rPr sz="1350" spc="110" dirty="0">
                <a:solidFill>
                  <a:srgbClr val="7C878E"/>
                </a:solidFill>
                <a:latin typeface="Calibri"/>
                <a:cs typeface="Calibri"/>
                <a:hlinkClick r:id="rId2"/>
              </a:rPr>
              <a:t>in</a:t>
            </a:r>
            <a:r>
              <a:rPr sz="1350" spc="75" dirty="0">
                <a:solidFill>
                  <a:srgbClr val="7C878E"/>
                </a:solidFill>
                <a:latin typeface="Calibri"/>
                <a:cs typeface="Calibri"/>
                <a:hlinkClick r:id="rId2"/>
              </a:rPr>
              <a:t>f</a:t>
            </a:r>
            <a:r>
              <a:rPr sz="1350" spc="100" dirty="0">
                <a:solidFill>
                  <a:srgbClr val="7C878E"/>
                </a:solidFill>
                <a:latin typeface="Calibri"/>
                <a:cs typeface="Calibri"/>
                <a:hlinkClick r:id="rId3"/>
              </a:rPr>
              <a:t>o@eurolos.ru</a:t>
            </a:r>
            <a:endParaRPr sz="13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35212" y="3702434"/>
            <a:ext cx="1657573" cy="478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5318" y="494613"/>
            <a:ext cx="1717675" cy="347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latin typeface="Arial"/>
                <a:cs typeface="Arial"/>
              </a:rPr>
              <a:t>Технический </a:t>
            </a:r>
            <a:r>
              <a:rPr sz="900" spc="-10" dirty="0">
                <a:latin typeface="Arial"/>
                <a:cs typeface="Arial"/>
              </a:rPr>
              <a:t>паспорт </a:t>
            </a:r>
            <a:r>
              <a:rPr sz="900" spc="-25" dirty="0">
                <a:latin typeface="Arial"/>
                <a:cs typeface="Arial"/>
              </a:rPr>
              <a:t>на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септики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200" b="1" spc="114" dirty="0">
                <a:latin typeface="Calibri"/>
                <a:cs typeface="Calibri"/>
              </a:rPr>
              <a:t>«Евролос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125" dirty="0">
                <a:latin typeface="Calibri"/>
                <a:cs typeface="Calibri"/>
              </a:rPr>
              <a:t>ЭКО»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25782" y="2046555"/>
            <a:ext cx="147701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235" dirty="0">
                <a:latin typeface="Calibri"/>
                <a:cs typeface="Calibri"/>
              </a:rPr>
              <a:t>О</a:t>
            </a:r>
            <a:r>
              <a:rPr sz="1600" b="1" spc="175" dirty="0">
                <a:latin typeface="Calibri"/>
                <a:cs typeface="Calibri"/>
              </a:rPr>
              <a:t>Г</a:t>
            </a:r>
            <a:r>
              <a:rPr sz="1600" b="1" spc="210" dirty="0">
                <a:latin typeface="Calibri"/>
                <a:cs typeface="Calibri"/>
              </a:rPr>
              <a:t>ЛАВЛЕНИЕ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300" y="2541816"/>
            <a:ext cx="4165600" cy="269303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900" spc="-25" dirty="0">
                <a:latin typeface="Arial"/>
                <a:cs typeface="Arial"/>
              </a:rPr>
              <a:t>Общие </a:t>
            </a:r>
            <a:r>
              <a:rPr sz="900" spc="-10" dirty="0">
                <a:latin typeface="Arial"/>
                <a:cs typeface="Arial"/>
              </a:rPr>
              <a:t>указания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....................................................................................................2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900" spc="-20" dirty="0">
                <a:latin typeface="Arial"/>
                <a:cs typeface="Arial"/>
              </a:rPr>
              <a:t>Назначение</a:t>
            </a:r>
            <a:r>
              <a:rPr sz="900" spc="-9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............................................................................................................2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900" spc="-25" dirty="0">
                <a:latin typeface="Arial"/>
                <a:cs typeface="Arial"/>
              </a:rPr>
              <a:t>Технические </a:t>
            </a:r>
            <a:r>
              <a:rPr sz="900" spc="-5" dirty="0">
                <a:latin typeface="Arial"/>
                <a:cs typeface="Arial"/>
              </a:rPr>
              <a:t>характеристики</a:t>
            </a:r>
            <a:r>
              <a:rPr sz="900" spc="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................................................................................3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900" spc="-10" dirty="0">
                <a:latin typeface="Arial"/>
                <a:cs typeface="Arial"/>
              </a:rPr>
              <a:t>Устройство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принцип </a:t>
            </a:r>
            <a:r>
              <a:rPr sz="900" spc="-20" dirty="0">
                <a:latin typeface="Arial"/>
                <a:cs typeface="Arial"/>
              </a:rPr>
              <a:t>работы </a:t>
            </a:r>
            <a:r>
              <a:rPr sz="900" dirty="0">
                <a:latin typeface="Arial"/>
                <a:cs typeface="Arial"/>
              </a:rPr>
              <a:t>..............................................................................3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900" spc="25" dirty="0">
                <a:latin typeface="Arial"/>
                <a:cs typeface="Arial"/>
              </a:rPr>
              <a:t>Как </a:t>
            </a:r>
            <a:r>
              <a:rPr sz="900" spc="-15" dirty="0">
                <a:latin typeface="Arial"/>
                <a:cs typeface="Arial"/>
              </a:rPr>
              <a:t>правильно </a:t>
            </a:r>
            <a:r>
              <a:rPr sz="900" spc="-10" dirty="0">
                <a:latin typeface="Arial"/>
                <a:cs typeface="Arial"/>
              </a:rPr>
              <a:t>расположить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0" dirty="0">
                <a:latin typeface="Arial"/>
                <a:cs typeface="Arial"/>
              </a:rPr>
              <a:t>участке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..............................................................6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38900"/>
              </a:lnSpc>
            </a:pPr>
            <a:r>
              <a:rPr sz="900" spc="-20" dirty="0">
                <a:latin typeface="Arial"/>
                <a:cs typeface="Arial"/>
              </a:rPr>
              <a:t>Рекомендации </a:t>
            </a:r>
            <a:r>
              <a:rPr sz="900" spc="-5" dirty="0">
                <a:latin typeface="Arial"/>
                <a:cs typeface="Arial"/>
              </a:rPr>
              <a:t>по </a:t>
            </a:r>
            <a:r>
              <a:rPr sz="900" spc="-15" dirty="0">
                <a:latin typeface="Arial"/>
                <a:cs typeface="Arial"/>
              </a:rPr>
              <a:t>установке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монтажу </a:t>
            </a:r>
            <a:r>
              <a:rPr sz="900" dirty="0">
                <a:latin typeface="Arial"/>
                <a:cs typeface="Arial"/>
              </a:rPr>
              <a:t>Cептика.................................................7  </a:t>
            </a:r>
            <a:r>
              <a:rPr sz="900" spc="-20" dirty="0">
                <a:latin typeface="Arial"/>
                <a:cs typeface="Arial"/>
              </a:rPr>
              <a:t>Рекомендации </a:t>
            </a:r>
            <a:r>
              <a:rPr sz="900" spc="-5" dirty="0">
                <a:latin typeface="Arial"/>
                <a:cs typeface="Arial"/>
              </a:rPr>
              <a:t>по </a:t>
            </a:r>
            <a:r>
              <a:rPr sz="900" spc="-15" dirty="0">
                <a:latin typeface="Arial"/>
                <a:cs typeface="Arial"/>
              </a:rPr>
              <a:t>установке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монтажу </a:t>
            </a:r>
            <a:r>
              <a:rPr sz="900" spc="-5" dirty="0">
                <a:latin typeface="Arial"/>
                <a:cs typeface="Arial"/>
              </a:rPr>
              <a:t>дренажного элемента...........................8  </a:t>
            </a:r>
            <a:r>
              <a:rPr sz="900" spc="-25" dirty="0">
                <a:latin typeface="Arial"/>
                <a:cs typeface="Arial"/>
              </a:rPr>
              <a:t>Техническое </a:t>
            </a:r>
            <a:r>
              <a:rPr sz="900" spc="-15" dirty="0">
                <a:latin typeface="Arial"/>
                <a:cs typeface="Arial"/>
              </a:rPr>
              <a:t>обслуживание </a:t>
            </a:r>
            <a:r>
              <a:rPr sz="900" spc="-5" dirty="0">
                <a:latin typeface="Arial"/>
                <a:cs typeface="Arial"/>
              </a:rPr>
              <a:t>оборудования...........................................................9  Монтаж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10" dirty="0">
                <a:latin typeface="Arial"/>
                <a:cs typeface="Arial"/>
              </a:rPr>
              <a:t>зависимости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30" dirty="0">
                <a:latin typeface="Arial"/>
                <a:cs typeface="Arial"/>
              </a:rPr>
              <a:t>рельефа </a:t>
            </a:r>
            <a:r>
              <a:rPr sz="900" spc="-10" dirty="0">
                <a:latin typeface="Arial"/>
                <a:cs typeface="Arial"/>
              </a:rPr>
              <a:t>местности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5" dirty="0">
                <a:latin typeface="Arial"/>
                <a:cs typeface="Arial"/>
              </a:rPr>
              <a:t>свойств грунта......................10  </a:t>
            </a:r>
            <a:r>
              <a:rPr sz="900" spc="-30" dirty="0">
                <a:latin typeface="Arial"/>
                <a:cs typeface="Arial"/>
              </a:rPr>
              <a:t>Условия </a:t>
            </a:r>
            <a:r>
              <a:rPr sz="900" spc="-10" dirty="0">
                <a:latin typeface="Arial"/>
                <a:cs typeface="Arial"/>
              </a:rPr>
              <a:t>гарантийного </a:t>
            </a:r>
            <a:r>
              <a:rPr sz="900" spc="-15" dirty="0">
                <a:latin typeface="Arial"/>
                <a:cs typeface="Arial"/>
              </a:rPr>
              <a:t>обслуживания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.................................................................13  </a:t>
            </a:r>
            <a:r>
              <a:rPr sz="900" spc="-35" dirty="0">
                <a:latin typeface="Arial"/>
                <a:cs typeface="Arial"/>
              </a:rPr>
              <a:t>Гарантийный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талон</a:t>
            </a:r>
            <a:endParaRPr sz="900">
              <a:latin typeface="Arial"/>
              <a:cs typeface="Arial"/>
            </a:endParaRPr>
          </a:p>
          <a:p>
            <a:pPr marL="12700" marR="2235200">
              <a:lnSpc>
                <a:spcPct val="138900"/>
              </a:lnSpc>
            </a:pPr>
            <a:r>
              <a:rPr sz="900" spc="-10" dirty="0">
                <a:latin typeface="Arial"/>
                <a:cs typeface="Arial"/>
              </a:rPr>
              <a:t>Журнал технического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обслуживания  Сертификаты соответствия  </a:t>
            </a:r>
            <a:r>
              <a:rPr sz="900" spc="-5" dirty="0">
                <a:latin typeface="Arial"/>
                <a:cs typeface="Arial"/>
              </a:rPr>
              <a:t>Экспертное </a:t>
            </a:r>
            <a:r>
              <a:rPr sz="900" spc="-15" dirty="0">
                <a:latin typeface="Arial"/>
                <a:cs typeface="Arial"/>
              </a:rPr>
              <a:t>заключение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51503" y="6985511"/>
            <a:ext cx="42545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"/>
                <a:cs typeface="Arial"/>
              </a:rPr>
              <a:t>v/20240520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8344" y="7122527"/>
            <a:ext cx="996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75" dirty="0">
                <a:solidFill>
                  <a:srgbClr val="706F6F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005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35999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32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34560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7277" y="4862414"/>
            <a:ext cx="4274185" cy="1365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25" dirty="0">
                <a:latin typeface="Calibri"/>
                <a:cs typeface="Calibri"/>
              </a:rPr>
              <a:t>Назначение</a:t>
            </a:r>
            <a:endParaRPr sz="1400">
              <a:latin typeface="Calibri"/>
              <a:cs typeface="Calibri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465"/>
              </a:spcBef>
            </a:pPr>
            <a:r>
              <a:rPr sz="900" spc="-5" dirty="0">
                <a:latin typeface="Arial"/>
                <a:cs typeface="Arial"/>
              </a:rPr>
              <a:t>Септик </a:t>
            </a:r>
            <a:r>
              <a:rPr sz="900" spc="-20" dirty="0">
                <a:latin typeface="Arial"/>
                <a:cs typeface="Arial"/>
              </a:rPr>
              <a:t>изготовлен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5" dirty="0">
                <a:latin typeface="Arial"/>
                <a:cs typeface="Arial"/>
              </a:rPr>
              <a:t>основании технических </a:t>
            </a:r>
            <a:r>
              <a:rPr sz="900" spc="-25" dirty="0">
                <a:latin typeface="Arial"/>
                <a:cs typeface="Arial"/>
              </a:rPr>
              <a:t>условий </a:t>
            </a:r>
            <a:r>
              <a:rPr sz="900" spc="-45" dirty="0">
                <a:latin typeface="Arial"/>
                <a:cs typeface="Arial"/>
              </a:rPr>
              <a:t>ТУ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0" dirty="0">
                <a:latin typeface="Arial"/>
                <a:cs typeface="Arial"/>
              </a:rPr>
              <a:t>4859-001-51954959-  </a:t>
            </a:r>
            <a:r>
              <a:rPr sz="900" spc="-5" dirty="0">
                <a:latin typeface="Arial"/>
                <a:cs typeface="Arial"/>
              </a:rPr>
              <a:t>2013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15" dirty="0">
                <a:latin typeface="Arial"/>
                <a:cs typeface="Arial"/>
              </a:rPr>
              <a:t>монолитного </a:t>
            </a:r>
            <a:r>
              <a:rPr sz="900" spc="-20" dirty="0">
                <a:latin typeface="Arial"/>
                <a:cs typeface="Arial"/>
              </a:rPr>
              <a:t>полипропилена и предназначен </a:t>
            </a:r>
            <a:r>
              <a:rPr sz="900" spc="-30" dirty="0">
                <a:latin typeface="Arial"/>
                <a:cs typeface="Arial"/>
              </a:rPr>
              <a:t>для </a:t>
            </a:r>
            <a:r>
              <a:rPr sz="900" spc="-10" dirty="0">
                <a:latin typeface="Arial"/>
                <a:cs typeface="Arial"/>
              </a:rPr>
              <a:t>биологической </a:t>
            </a:r>
            <a:r>
              <a:rPr sz="900" dirty="0">
                <a:latin typeface="Arial"/>
                <a:cs typeface="Arial"/>
              </a:rPr>
              <a:t>очистки  </a:t>
            </a:r>
            <a:r>
              <a:rPr sz="900" spc="-15" dirty="0">
                <a:latin typeface="Arial"/>
                <a:cs typeface="Arial"/>
              </a:rPr>
              <a:t>хозяйственно-бытовых </a:t>
            </a:r>
            <a:r>
              <a:rPr sz="900" spc="-20" dirty="0">
                <a:latin typeface="Arial"/>
                <a:cs typeface="Arial"/>
              </a:rPr>
              <a:t>сточных вод </a:t>
            </a:r>
            <a:r>
              <a:rPr sz="900" spc="-40" dirty="0">
                <a:latin typeface="Arial"/>
                <a:cs typeface="Arial"/>
              </a:rPr>
              <a:t>(ХБСВ), </a:t>
            </a:r>
            <a:r>
              <a:rPr sz="900" spc="-15" dirty="0">
                <a:latin typeface="Arial"/>
                <a:cs typeface="Arial"/>
              </a:rPr>
              <a:t>поступающих </a:t>
            </a:r>
            <a:r>
              <a:rPr sz="900" spc="-20" dirty="0">
                <a:latin typeface="Arial"/>
                <a:cs typeface="Arial"/>
              </a:rPr>
              <a:t>от отдельного дома </a:t>
            </a:r>
            <a:r>
              <a:rPr sz="900" spc="-30" dirty="0">
                <a:latin typeface="Arial"/>
                <a:cs typeface="Arial"/>
              </a:rPr>
              <a:t>или  </a:t>
            </a:r>
            <a:r>
              <a:rPr sz="900" spc="-10" dirty="0">
                <a:latin typeface="Arial"/>
                <a:cs typeface="Arial"/>
              </a:rPr>
              <a:t>коттеджа,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25" dirty="0">
                <a:latin typeface="Arial"/>
                <a:cs typeface="Arial"/>
              </a:rPr>
              <a:t>условиях </a:t>
            </a:r>
            <a:r>
              <a:rPr sz="900" spc="-20" dirty="0">
                <a:latin typeface="Arial"/>
                <a:cs typeface="Arial"/>
              </a:rPr>
              <a:t>отсутствия </a:t>
            </a:r>
            <a:r>
              <a:rPr sz="900" spc="-15" dirty="0">
                <a:latin typeface="Arial"/>
                <a:cs typeface="Arial"/>
              </a:rPr>
              <a:t>централизованной </a:t>
            </a:r>
            <a:r>
              <a:rPr sz="900" spc="-20" dirty="0">
                <a:latin typeface="Arial"/>
                <a:cs typeface="Arial"/>
              </a:rPr>
              <a:t>системы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канализации.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0" dirty="0">
                <a:latin typeface="Arial"/>
                <a:cs typeface="Arial"/>
              </a:rPr>
              <a:t>Выбор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35" dirty="0">
                <a:latin typeface="Arial"/>
                <a:cs typeface="Arial"/>
              </a:rPr>
              <a:t>модели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Септика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зависит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от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количества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пользователей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и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суточного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объ-  </a:t>
            </a:r>
            <a:r>
              <a:rPr sz="900" spc="-30" dirty="0">
                <a:latin typeface="Arial"/>
                <a:cs typeface="Arial"/>
              </a:rPr>
              <a:t>ема </a:t>
            </a:r>
            <a:r>
              <a:rPr sz="900" spc="-20" dirty="0">
                <a:latin typeface="Arial"/>
                <a:cs typeface="Arial"/>
              </a:rPr>
              <a:t>сточных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вод.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2701" y="3554505"/>
            <a:ext cx="4222750" cy="915669"/>
          </a:xfrm>
          <a:custGeom>
            <a:avLst/>
            <a:gdLst/>
            <a:ahLst/>
            <a:cxnLst/>
            <a:rect l="l" t="t" r="r" b="b"/>
            <a:pathLst>
              <a:path w="4222750" h="915670">
                <a:moveTo>
                  <a:pt x="35890" y="0"/>
                </a:moveTo>
                <a:lnTo>
                  <a:pt x="15141" y="611"/>
                </a:lnTo>
                <a:lnTo>
                  <a:pt x="4486" y="4892"/>
                </a:lnTo>
                <a:lnTo>
                  <a:pt x="560" y="16512"/>
                </a:lnTo>
                <a:lnTo>
                  <a:pt x="0" y="39141"/>
                </a:lnTo>
                <a:lnTo>
                  <a:pt x="0" y="875906"/>
                </a:lnTo>
                <a:lnTo>
                  <a:pt x="560" y="898534"/>
                </a:lnTo>
                <a:lnTo>
                  <a:pt x="4486" y="910155"/>
                </a:lnTo>
                <a:lnTo>
                  <a:pt x="15141" y="914436"/>
                </a:lnTo>
                <a:lnTo>
                  <a:pt x="35890" y="915047"/>
                </a:lnTo>
                <a:lnTo>
                  <a:pt x="4186707" y="915047"/>
                </a:lnTo>
                <a:lnTo>
                  <a:pt x="4207456" y="914436"/>
                </a:lnTo>
                <a:lnTo>
                  <a:pt x="4218111" y="910155"/>
                </a:lnTo>
                <a:lnTo>
                  <a:pt x="4222036" y="898534"/>
                </a:lnTo>
                <a:lnTo>
                  <a:pt x="4222597" y="875906"/>
                </a:lnTo>
                <a:lnTo>
                  <a:pt x="4222597" y="39141"/>
                </a:lnTo>
                <a:lnTo>
                  <a:pt x="4222036" y="16512"/>
                </a:lnTo>
                <a:lnTo>
                  <a:pt x="4218111" y="4892"/>
                </a:lnTo>
                <a:lnTo>
                  <a:pt x="4207456" y="611"/>
                </a:lnTo>
                <a:lnTo>
                  <a:pt x="4186707" y="0"/>
                </a:lnTo>
                <a:lnTo>
                  <a:pt x="35890" y="0"/>
                </a:lnTo>
                <a:close/>
              </a:path>
            </a:pathLst>
          </a:custGeom>
          <a:ln w="25400">
            <a:solidFill>
              <a:srgbClr val="E306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1654" y="3478809"/>
            <a:ext cx="864235" cy="160655"/>
          </a:xfrm>
          <a:custGeom>
            <a:avLst/>
            <a:gdLst/>
            <a:ahLst/>
            <a:cxnLst/>
            <a:rect l="l" t="t" r="r" b="b"/>
            <a:pathLst>
              <a:path w="864235" h="160654">
                <a:moveTo>
                  <a:pt x="0" y="160197"/>
                </a:moveTo>
                <a:lnTo>
                  <a:pt x="863993" y="160197"/>
                </a:lnTo>
                <a:lnTo>
                  <a:pt x="863993" y="0"/>
                </a:lnTo>
                <a:lnTo>
                  <a:pt x="0" y="0"/>
                </a:lnTo>
                <a:lnTo>
                  <a:pt x="0" y="1601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0949" y="3444583"/>
            <a:ext cx="3920490" cy="89789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900" b="1" spc="100" dirty="0">
                <a:solidFill>
                  <a:srgbClr val="E30613"/>
                </a:solidFill>
                <a:latin typeface="Calibri"/>
                <a:cs typeface="Calibri"/>
              </a:rPr>
              <a:t>ВНИМАНИЕ</a:t>
            </a:r>
            <a:endParaRPr sz="900">
              <a:latin typeface="Calibri"/>
              <a:cs typeface="Calibri"/>
            </a:endParaRPr>
          </a:p>
          <a:p>
            <a:pPr marL="19050" marR="5080" algn="just">
              <a:lnSpc>
                <a:spcPts val="1400"/>
              </a:lnSpc>
              <a:spcBef>
                <a:spcPts val="35"/>
              </a:spcBef>
            </a:pPr>
            <a:r>
              <a:rPr sz="900" b="1" spc="0" dirty="0">
                <a:latin typeface="Arial"/>
                <a:cs typeface="Arial"/>
              </a:rPr>
              <a:t>Разработчики </a:t>
            </a:r>
            <a:r>
              <a:rPr sz="900" b="1" spc="-20" dirty="0">
                <a:latin typeface="Arial"/>
                <a:cs typeface="Arial"/>
              </a:rPr>
              <a:t>и </a:t>
            </a:r>
            <a:r>
              <a:rPr sz="900" b="1" spc="-15" dirty="0">
                <a:latin typeface="Arial"/>
                <a:cs typeface="Arial"/>
              </a:rPr>
              <a:t>изготовители оставляют </a:t>
            </a:r>
            <a:r>
              <a:rPr sz="900" b="1" spc="25" dirty="0">
                <a:latin typeface="Arial"/>
                <a:cs typeface="Arial"/>
              </a:rPr>
              <a:t>за </a:t>
            </a:r>
            <a:r>
              <a:rPr sz="900" b="1" spc="-5" dirty="0">
                <a:latin typeface="Arial"/>
                <a:cs typeface="Arial"/>
              </a:rPr>
              <a:t>собой </a:t>
            </a:r>
            <a:r>
              <a:rPr sz="900" b="1" spc="-10" dirty="0">
                <a:latin typeface="Arial"/>
                <a:cs typeface="Arial"/>
              </a:rPr>
              <a:t>право </a:t>
            </a:r>
            <a:r>
              <a:rPr sz="900" b="1" spc="-20" dirty="0">
                <a:latin typeface="Arial"/>
                <a:cs typeface="Arial"/>
              </a:rPr>
              <a:t>вносить  </a:t>
            </a:r>
            <a:r>
              <a:rPr sz="900" b="1" spc="-40" dirty="0">
                <a:latin typeface="Arial"/>
                <a:cs typeface="Arial"/>
              </a:rPr>
              <a:t>в </a:t>
            </a:r>
            <a:r>
              <a:rPr sz="900" b="1" dirty="0">
                <a:latin typeface="Arial"/>
                <a:cs typeface="Arial"/>
              </a:rPr>
              <a:t>конструкцию </a:t>
            </a:r>
            <a:r>
              <a:rPr sz="900" b="1" spc="5" dirty="0">
                <a:latin typeface="Arial"/>
                <a:cs typeface="Arial"/>
              </a:rPr>
              <a:t>Септика </a:t>
            </a:r>
            <a:r>
              <a:rPr sz="900" b="1" spc="-5" dirty="0">
                <a:latin typeface="Arial"/>
                <a:cs typeface="Arial"/>
              </a:rPr>
              <a:t>изменения, </a:t>
            </a:r>
            <a:r>
              <a:rPr sz="900" b="1" dirty="0">
                <a:latin typeface="Arial"/>
                <a:cs typeface="Arial"/>
              </a:rPr>
              <a:t>не </a:t>
            </a:r>
            <a:r>
              <a:rPr sz="900" b="1" spc="-10" dirty="0">
                <a:latin typeface="Arial"/>
                <a:cs typeface="Arial"/>
              </a:rPr>
              <a:t>ухудшающие </a:t>
            </a:r>
            <a:r>
              <a:rPr sz="900" b="1" dirty="0">
                <a:latin typeface="Arial"/>
                <a:cs typeface="Arial"/>
              </a:rPr>
              <a:t>технические  </a:t>
            </a:r>
            <a:r>
              <a:rPr sz="900" b="1" spc="0" dirty="0">
                <a:latin typeface="Arial"/>
                <a:cs typeface="Arial"/>
              </a:rPr>
              <a:t>характеристики, </a:t>
            </a:r>
            <a:r>
              <a:rPr sz="900" b="1" spc="-10" dirty="0">
                <a:latin typeface="Arial"/>
                <a:cs typeface="Arial"/>
              </a:rPr>
              <a:t>эксплуатационные </a:t>
            </a:r>
            <a:r>
              <a:rPr sz="900" b="1" spc="0" dirty="0">
                <a:latin typeface="Arial"/>
                <a:cs typeface="Arial"/>
              </a:rPr>
              <a:t>качества </a:t>
            </a:r>
            <a:r>
              <a:rPr sz="900" b="1" spc="-20" dirty="0">
                <a:latin typeface="Arial"/>
                <a:cs typeface="Arial"/>
              </a:rPr>
              <a:t>и </a:t>
            </a:r>
            <a:r>
              <a:rPr sz="900" b="1" spc="-25" dirty="0">
                <a:latin typeface="Arial"/>
                <a:cs typeface="Arial"/>
              </a:rPr>
              <a:t>товарный </a:t>
            </a:r>
            <a:r>
              <a:rPr sz="900" b="1" spc="-20" dirty="0">
                <a:latin typeface="Arial"/>
                <a:cs typeface="Arial"/>
              </a:rPr>
              <a:t>вид, </a:t>
            </a:r>
            <a:r>
              <a:rPr sz="900" b="1" spc="10" dirty="0">
                <a:latin typeface="Arial"/>
                <a:cs typeface="Arial"/>
              </a:rPr>
              <a:t>без  </a:t>
            </a:r>
            <a:r>
              <a:rPr sz="900" b="1" spc="-5" dirty="0">
                <a:latin typeface="Arial"/>
                <a:cs typeface="Arial"/>
              </a:rPr>
              <a:t>внесения </a:t>
            </a:r>
            <a:r>
              <a:rPr sz="900" b="1" spc="-10" dirty="0">
                <a:latin typeface="Arial"/>
                <a:cs typeface="Arial"/>
              </a:rPr>
              <a:t>этих </a:t>
            </a:r>
            <a:r>
              <a:rPr sz="900" b="1" spc="-5" dirty="0">
                <a:latin typeface="Arial"/>
                <a:cs typeface="Arial"/>
              </a:rPr>
              <a:t>изменений </a:t>
            </a:r>
            <a:r>
              <a:rPr sz="900" b="1" spc="-40" dirty="0">
                <a:latin typeface="Arial"/>
                <a:cs typeface="Arial"/>
              </a:rPr>
              <a:t>в </a:t>
            </a:r>
            <a:r>
              <a:rPr sz="900" b="1" spc="-10" dirty="0">
                <a:latin typeface="Arial"/>
                <a:cs typeface="Arial"/>
              </a:rPr>
              <a:t>настоящий</a:t>
            </a:r>
            <a:r>
              <a:rPr sz="900" b="1" spc="50" dirty="0">
                <a:latin typeface="Arial"/>
                <a:cs typeface="Arial"/>
              </a:rPr>
              <a:t> </a:t>
            </a:r>
            <a:r>
              <a:rPr sz="900" b="1" spc="5" dirty="0">
                <a:latin typeface="Arial"/>
                <a:cs typeface="Arial"/>
              </a:rPr>
              <a:t>ПС.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52695" y="2480505"/>
            <a:ext cx="4222750" cy="758190"/>
          </a:xfrm>
          <a:custGeom>
            <a:avLst/>
            <a:gdLst/>
            <a:ahLst/>
            <a:cxnLst/>
            <a:rect l="l" t="t" r="r" b="b"/>
            <a:pathLst>
              <a:path w="4222750" h="758189">
                <a:moveTo>
                  <a:pt x="36004" y="0"/>
                </a:moveTo>
                <a:lnTo>
                  <a:pt x="21988" y="2828"/>
                </a:lnTo>
                <a:lnTo>
                  <a:pt x="10544" y="10544"/>
                </a:lnTo>
                <a:lnTo>
                  <a:pt x="2828" y="21988"/>
                </a:lnTo>
                <a:lnTo>
                  <a:pt x="0" y="36004"/>
                </a:lnTo>
                <a:lnTo>
                  <a:pt x="0" y="721601"/>
                </a:lnTo>
                <a:lnTo>
                  <a:pt x="2828" y="735609"/>
                </a:lnTo>
                <a:lnTo>
                  <a:pt x="10544" y="747050"/>
                </a:lnTo>
                <a:lnTo>
                  <a:pt x="21988" y="754764"/>
                </a:lnTo>
                <a:lnTo>
                  <a:pt x="36004" y="757593"/>
                </a:lnTo>
                <a:lnTo>
                  <a:pt x="4186605" y="757593"/>
                </a:lnTo>
                <a:lnTo>
                  <a:pt x="4200616" y="754764"/>
                </a:lnTo>
                <a:lnTo>
                  <a:pt x="4212061" y="747050"/>
                </a:lnTo>
                <a:lnTo>
                  <a:pt x="4219779" y="735609"/>
                </a:lnTo>
                <a:lnTo>
                  <a:pt x="4222610" y="721601"/>
                </a:lnTo>
                <a:lnTo>
                  <a:pt x="4222610" y="36004"/>
                </a:lnTo>
                <a:lnTo>
                  <a:pt x="4219779" y="21988"/>
                </a:lnTo>
                <a:lnTo>
                  <a:pt x="4212061" y="10544"/>
                </a:lnTo>
                <a:lnTo>
                  <a:pt x="4200616" y="2828"/>
                </a:lnTo>
                <a:lnTo>
                  <a:pt x="4186605" y="0"/>
                </a:lnTo>
                <a:lnTo>
                  <a:pt x="36004" y="0"/>
                </a:lnTo>
                <a:close/>
              </a:path>
            </a:pathLst>
          </a:custGeom>
          <a:ln w="25400">
            <a:solidFill>
              <a:srgbClr val="E306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8004" y="2403005"/>
            <a:ext cx="864235" cy="160655"/>
          </a:xfrm>
          <a:custGeom>
            <a:avLst/>
            <a:gdLst/>
            <a:ahLst/>
            <a:cxnLst/>
            <a:rect l="l" t="t" r="r" b="b"/>
            <a:pathLst>
              <a:path w="864235" h="160655">
                <a:moveTo>
                  <a:pt x="0" y="160197"/>
                </a:moveTo>
                <a:lnTo>
                  <a:pt x="863993" y="160197"/>
                </a:lnTo>
                <a:lnTo>
                  <a:pt x="863993" y="0"/>
                </a:lnTo>
                <a:lnTo>
                  <a:pt x="0" y="0"/>
                </a:lnTo>
                <a:lnTo>
                  <a:pt x="0" y="1601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7277" y="487655"/>
            <a:ext cx="4274185" cy="2610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30" dirty="0">
                <a:latin typeface="Calibri"/>
                <a:cs typeface="Calibri"/>
              </a:rPr>
              <a:t>Общие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30" dirty="0">
                <a:latin typeface="Calibri"/>
                <a:cs typeface="Calibri"/>
              </a:rPr>
              <a:t>указания</a:t>
            </a:r>
            <a:endParaRPr sz="1400">
              <a:latin typeface="Calibri"/>
              <a:cs typeface="Calibri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465"/>
              </a:spcBef>
            </a:pPr>
            <a:r>
              <a:rPr sz="900" spc="-20" dirty="0">
                <a:latin typeface="Arial"/>
                <a:cs typeface="Arial"/>
              </a:rPr>
              <a:t>Настоящий </a:t>
            </a:r>
            <a:r>
              <a:rPr sz="900" spc="-10" dirty="0">
                <a:latin typeface="Arial"/>
                <a:cs typeface="Arial"/>
              </a:rPr>
              <a:t>паспорт </a:t>
            </a:r>
            <a:r>
              <a:rPr sz="900" spc="-40" dirty="0">
                <a:latin typeface="Arial"/>
                <a:cs typeface="Arial"/>
              </a:rPr>
              <a:t>(ПС), </a:t>
            </a:r>
            <a:r>
              <a:rPr sz="900" spc="-10" dirty="0">
                <a:latin typeface="Arial"/>
                <a:cs typeface="Arial"/>
              </a:rPr>
              <a:t>содержащий </a:t>
            </a:r>
            <a:r>
              <a:rPr sz="900" spc="-15" dirty="0">
                <a:latin typeface="Arial"/>
                <a:cs typeface="Arial"/>
              </a:rPr>
              <a:t>техническое описание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5" dirty="0">
                <a:latin typeface="Arial"/>
                <a:cs typeface="Arial"/>
              </a:rPr>
              <a:t>инструкцию  по </a:t>
            </a:r>
            <a:r>
              <a:rPr sz="900" spc="-15" dirty="0">
                <a:latin typeface="Arial"/>
                <a:cs typeface="Arial"/>
              </a:rPr>
              <a:t>эксплуатации, </a:t>
            </a:r>
            <a:r>
              <a:rPr sz="900" spc="-20" dirty="0">
                <a:latin typeface="Arial"/>
                <a:cs typeface="Arial"/>
              </a:rPr>
              <a:t>предназначен </a:t>
            </a:r>
            <a:r>
              <a:rPr sz="900" spc="-30" dirty="0">
                <a:latin typeface="Arial"/>
                <a:cs typeface="Arial"/>
              </a:rPr>
              <a:t>для </a:t>
            </a:r>
            <a:r>
              <a:rPr sz="900" spc="-20" dirty="0">
                <a:latin typeface="Arial"/>
                <a:cs typeface="Arial"/>
              </a:rPr>
              <a:t>изучения </a:t>
            </a:r>
            <a:r>
              <a:rPr sz="900" dirty="0">
                <a:latin typeface="Arial"/>
                <a:cs typeface="Arial"/>
              </a:rPr>
              <a:t>конструкции </a:t>
            </a:r>
            <a:r>
              <a:rPr sz="900" spc="-15" dirty="0">
                <a:latin typeface="Arial"/>
                <a:cs typeface="Arial"/>
              </a:rPr>
              <a:t>локальной </a:t>
            </a:r>
            <a:r>
              <a:rPr sz="900" spc="-20" dirty="0">
                <a:latin typeface="Arial"/>
                <a:cs typeface="Arial"/>
              </a:rPr>
              <a:t>системы  </a:t>
            </a:r>
            <a:r>
              <a:rPr sz="900" dirty="0">
                <a:latin typeface="Arial"/>
                <a:cs typeface="Arial"/>
              </a:rPr>
              <a:t>очистки </a:t>
            </a:r>
            <a:r>
              <a:rPr sz="900" spc="-20" dirty="0">
                <a:latin typeface="Arial"/>
                <a:cs typeface="Arial"/>
              </a:rPr>
              <a:t>сточных вод </a:t>
            </a:r>
            <a:r>
              <a:rPr sz="900" dirty="0">
                <a:latin typeface="Arial"/>
                <a:cs typeface="Arial"/>
              </a:rPr>
              <a:t>марки </a:t>
            </a:r>
            <a:r>
              <a:rPr sz="900" spc="-30" dirty="0">
                <a:latin typeface="Arial"/>
                <a:cs typeface="Arial"/>
              </a:rPr>
              <a:t>«Евролос </a:t>
            </a:r>
            <a:r>
              <a:rPr sz="900" spc="-35" dirty="0">
                <a:latin typeface="Arial"/>
                <a:cs typeface="Arial"/>
              </a:rPr>
              <a:t>ЭКО» </a:t>
            </a:r>
            <a:r>
              <a:rPr sz="900" spc="-45" dirty="0">
                <a:latin typeface="Arial"/>
                <a:cs typeface="Arial"/>
              </a:rPr>
              <a:t>(далее </a:t>
            </a:r>
            <a:r>
              <a:rPr sz="900" spc="-5" dirty="0">
                <a:latin typeface="Arial"/>
                <a:cs typeface="Arial"/>
              </a:rPr>
              <a:t>по </a:t>
            </a:r>
            <a:r>
              <a:rPr sz="900" spc="-10" dirty="0">
                <a:latin typeface="Arial"/>
                <a:cs typeface="Arial"/>
              </a:rPr>
              <a:t>тексту </a:t>
            </a:r>
            <a:r>
              <a:rPr sz="900" spc="-55" dirty="0">
                <a:latin typeface="Arial"/>
                <a:cs typeface="Arial"/>
              </a:rPr>
              <a:t>– </a:t>
            </a:r>
            <a:r>
              <a:rPr sz="900" spc="-20" dirty="0">
                <a:latin typeface="Arial"/>
                <a:cs typeface="Arial"/>
              </a:rPr>
              <a:t>Септик)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30" dirty="0">
                <a:latin typeface="Arial"/>
                <a:cs typeface="Arial"/>
              </a:rPr>
              <a:t>целью  </a:t>
            </a:r>
            <a:r>
              <a:rPr sz="900" spc="-15" dirty="0">
                <a:latin typeface="Arial"/>
                <a:cs typeface="Arial"/>
              </a:rPr>
              <a:t>правильной </a:t>
            </a:r>
            <a:r>
              <a:rPr sz="900" spc="-10" dirty="0">
                <a:latin typeface="Arial"/>
                <a:cs typeface="Arial"/>
              </a:rPr>
              <a:t>его </a:t>
            </a:r>
            <a:r>
              <a:rPr sz="900" spc="-15" dirty="0">
                <a:latin typeface="Arial"/>
                <a:cs typeface="Arial"/>
              </a:rPr>
              <a:t>эксплуатации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технического </a:t>
            </a:r>
            <a:r>
              <a:rPr sz="900" spc="-15" dirty="0">
                <a:latin typeface="Arial"/>
                <a:cs typeface="Arial"/>
              </a:rPr>
              <a:t>обслуживания, </a:t>
            </a:r>
            <a:r>
              <a:rPr sz="900" spc="-35" dirty="0">
                <a:latin typeface="Arial"/>
                <a:cs typeface="Arial"/>
              </a:rPr>
              <a:t>а </a:t>
            </a:r>
            <a:r>
              <a:rPr sz="900" dirty="0">
                <a:latin typeface="Arial"/>
                <a:cs typeface="Arial"/>
              </a:rPr>
              <a:t>также </a:t>
            </a:r>
            <a:r>
              <a:rPr sz="900" spc="-5" dirty="0">
                <a:latin typeface="Arial"/>
                <a:cs typeface="Arial"/>
              </a:rPr>
              <a:t>пуска </a:t>
            </a:r>
            <a:r>
              <a:rPr sz="900" spc="-20" dirty="0">
                <a:latin typeface="Arial"/>
                <a:cs typeface="Arial"/>
              </a:rPr>
              <a:t>и  </a:t>
            </a:r>
            <a:r>
              <a:rPr sz="900" spc="-15" dirty="0">
                <a:latin typeface="Arial"/>
                <a:cs typeface="Arial"/>
              </a:rPr>
              <a:t>наладки, </a:t>
            </a:r>
            <a:r>
              <a:rPr sz="900" spc="-10" dirty="0">
                <a:latin typeface="Arial"/>
                <a:cs typeface="Arial"/>
              </a:rPr>
              <a:t>которые проводятся </a:t>
            </a:r>
            <a:r>
              <a:rPr sz="900" spc="-25" dirty="0">
                <a:latin typeface="Arial"/>
                <a:cs typeface="Arial"/>
              </a:rPr>
              <a:t>на месте </a:t>
            </a:r>
            <a:r>
              <a:rPr sz="900" spc="-10" dirty="0">
                <a:latin typeface="Arial"/>
                <a:cs typeface="Arial"/>
              </a:rPr>
              <a:t>его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применения.</a:t>
            </a:r>
            <a:endParaRPr sz="900">
              <a:latin typeface="Arial"/>
              <a:cs typeface="Arial"/>
            </a:endParaRPr>
          </a:p>
          <a:p>
            <a:pPr marL="192405">
              <a:lnSpc>
                <a:spcPct val="100000"/>
              </a:lnSpc>
              <a:spcBef>
                <a:spcPts val="320"/>
              </a:spcBef>
            </a:pPr>
            <a:r>
              <a:rPr sz="900" dirty="0">
                <a:latin typeface="Arial"/>
                <a:cs typeface="Arial"/>
              </a:rPr>
              <a:t>В </a:t>
            </a:r>
            <a:r>
              <a:rPr sz="900" spc="-15" dirty="0">
                <a:latin typeface="Arial"/>
                <a:cs typeface="Arial"/>
              </a:rPr>
              <a:t>приложении </a:t>
            </a:r>
            <a:r>
              <a:rPr sz="900" spc="50" dirty="0">
                <a:latin typeface="Arial"/>
                <a:cs typeface="Arial"/>
              </a:rPr>
              <a:t>к </a:t>
            </a:r>
            <a:r>
              <a:rPr sz="900" spc="-20" dirty="0">
                <a:latin typeface="Arial"/>
                <a:cs typeface="Arial"/>
              </a:rPr>
              <a:t>настоящему </a:t>
            </a:r>
            <a:r>
              <a:rPr sz="900" spc="-15" dirty="0">
                <a:latin typeface="Arial"/>
                <a:cs typeface="Arial"/>
              </a:rPr>
              <a:t>ПС приводятся </a:t>
            </a:r>
            <a:r>
              <a:rPr sz="900" spc="-25" dirty="0">
                <a:latin typeface="Arial"/>
                <a:cs typeface="Arial"/>
              </a:rPr>
              <a:t>необходимые </a:t>
            </a:r>
            <a:r>
              <a:rPr sz="900" spc="-5" dirty="0">
                <a:latin typeface="Arial"/>
                <a:cs typeface="Arial"/>
              </a:rPr>
              <a:t>рисунки </a:t>
            </a:r>
            <a:r>
              <a:rPr sz="900" spc="-20" dirty="0">
                <a:latin typeface="Arial"/>
                <a:cs typeface="Arial"/>
              </a:rPr>
              <a:t>и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схемы.</a:t>
            </a:r>
            <a:endParaRPr sz="900">
              <a:latin typeface="Arial"/>
              <a:cs typeface="Arial"/>
            </a:endParaRPr>
          </a:p>
          <a:p>
            <a:pPr marL="12700" marR="5080" indent="179705">
              <a:lnSpc>
                <a:spcPct val="129700"/>
              </a:lnSpc>
            </a:pPr>
            <a:r>
              <a:rPr sz="900" spc="50" dirty="0">
                <a:latin typeface="Arial"/>
                <a:cs typeface="Arial"/>
              </a:rPr>
              <a:t>К </a:t>
            </a:r>
            <a:r>
              <a:rPr sz="900" spc="-10" dirty="0">
                <a:latin typeface="Arial"/>
                <a:cs typeface="Arial"/>
              </a:rPr>
              <a:t>монтажу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5" dirty="0">
                <a:latin typeface="Arial"/>
                <a:cs typeface="Arial"/>
              </a:rPr>
              <a:t>обслуживанию </a:t>
            </a:r>
            <a:r>
              <a:rPr sz="900" spc="-10" dirty="0">
                <a:latin typeface="Arial"/>
                <a:cs typeface="Arial"/>
              </a:rPr>
              <a:t>Септика, допускаются </a:t>
            </a:r>
            <a:r>
              <a:rPr sz="900" spc="-25" dirty="0">
                <a:latin typeface="Arial"/>
                <a:cs typeface="Arial"/>
              </a:rPr>
              <a:t>лица, </a:t>
            </a:r>
            <a:r>
              <a:rPr sz="900" spc="-15" dirty="0">
                <a:latin typeface="Arial"/>
                <a:cs typeface="Arial"/>
              </a:rPr>
              <a:t>ознакомленные </a:t>
            </a:r>
            <a:r>
              <a:rPr sz="900" spc="10" dirty="0">
                <a:latin typeface="Arial"/>
                <a:cs typeface="Arial"/>
              </a:rPr>
              <a:t>с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его  </a:t>
            </a:r>
            <a:r>
              <a:rPr sz="900" spc="-5" dirty="0">
                <a:latin typeface="Arial"/>
                <a:cs typeface="Arial"/>
              </a:rPr>
              <a:t>конструкцией </a:t>
            </a:r>
            <a:r>
              <a:rPr sz="900" spc="-20" dirty="0">
                <a:latin typeface="Arial"/>
                <a:cs typeface="Arial"/>
              </a:rPr>
              <a:t>и правилами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эксплуатации.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</a:pPr>
            <a:r>
              <a:rPr sz="900" b="1" spc="100" dirty="0">
                <a:solidFill>
                  <a:srgbClr val="E30613"/>
                </a:solidFill>
                <a:latin typeface="Calibri"/>
                <a:cs typeface="Calibri"/>
              </a:rPr>
              <a:t>ВНИМАНИЕ</a:t>
            </a:r>
            <a:endParaRPr sz="900">
              <a:latin typeface="Calibri"/>
              <a:cs typeface="Calibri"/>
            </a:endParaRPr>
          </a:p>
          <a:p>
            <a:pPr marL="192405" marR="184785" algn="just">
              <a:lnSpc>
                <a:spcPct val="129700"/>
              </a:lnSpc>
            </a:pPr>
            <a:r>
              <a:rPr sz="900" b="1" spc="0" dirty="0">
                <a:latin typeface="Arial"/>
                <a:cs typeface="Arial"/>
              </a:rPr>
              <a:t>Все </a:t>
            </a:r>
            <a:r>
              <a:rPr sz="900" b="1" spc="-20" dirty="0">
                <a:latin typeface="Arial"/>
                <a:cs typeface="Arial"/>
              </a:rPr>
              <a:t>работы </a:t>
            </a:r>
            <a:r>
              <a:rPr sz="900" b="1" spc="-5" dirty="0">
                <a:latin typeface="Arial"/>
                <a:cs typeface="Arial"/>
              </a:rPr>
              <a:t>по монтажу, техническому </a:t>
            </a:r>
            <a:r>
              <a:rPr sz="900" b="1" spc="-10" dirty="0">
                <a:latin typeface="Arial"/>
                <a:cs typeface="Arial"/>
              </a:rPr>
              <a:t>обслуживанию </a:t>
            </a:r>
            <a:r>
              <a:rPr sz="900" b="1" spc="-20" dirty="0">
                <a:latin typeface="Arial"/>
                <a:cs typeface="Arial"/>
              </a:rPr>
              <a:t>и </a:t>
            </a:r>
            <a:r>
              <a:rPr sz="900" b="1" spc="-5" dirty="0">
                <a:latin typeface="Arial"/>
                <a:cs typeface="Arial"/>
              </a:rPr>
              <a:t>ремонту  </a:t>
            </a:r>
            <a:r>
              <a:rPr sz="900" b="1" spc="5" dirty="0">
                <a:latin typeface="Arial"/>
                <a:cs typeface="Arial"/>
              </a:rPr>
              <a:t>Септика </a:t>
            </a:r>
            <a:r>
              <a:rPr sz="900" b="1" spc="-15" dirty="0">
                <a:latin typeface="Arial"/>
                <a:cs typeface="Arial"/>
              </a:rPr>
              <a:t>должны </a:t>
            </a:r>
            <a:r>
              <a:rPr sz="900" b="1" spc="-10" dirty="0">
                <a:latin typeface="Arial"/>
                <a:cs typeface="Arial"/>
              </a:rPr>
              <a:t>производиться специалистами </a:t>
            </a:r>
            <a:r>
              <a:rPr sz="900" b="1" spc="-15" dirty="0">
                <a:latin typeface="Arial"/>
                <a:cs typeface="Arial"/>
              </a:rPr>
              <a:t>высокой </a:t>
            </a:r>
            <a:r>
              <a:rPr sz="900" b="1" dirty="0">
                <a:latin typeface="Arial"/>
                <a:cs typeface="Arial"/>
              </a:rPr>
              <a:t>квалифи-  </a:t>
            </a:r>
            <a:r>
              <a:rPr sz="900" b="1" spc="0" dirty="0">
                <a:latin typeface="Arial"/>
                <a:cs typeface="Arial"/>
              </a:rPr>
              <a:t>кации, </a:t>
            </a:r>
            <a:r>
              <a:rPr sz="900" b="1" spc="-15" dirty="0">
                <a:latin typeface="Arial"/>
                <a:cs typeface="Arial"/>
              </a:rPr>
              <a:t>изучившими </a:t>
            </a:r>
            <a:r>
              <a:rPr sz="900" b="1" spc="0" dirty="0">
                <a:latin typeface="Arial"/>
                <a:cs typeface="Arial"/>
              </a:rPr>
              <a:t>его </a:t>
            </a:r>
            <a:r>
              <a:rPr sz="900" b="1" spc="-10" dirty="0">
                <a:latin typeface="Arial"/>
                <a:cs typeface="Arial"/>
              </a:rPr>
              <a:t>устройство </a:t>
            </a:r>
            <a:r>
              <a:rPr sz="900" b="1" spc="-20" dirty="0">
                <a:latin typeface="Arial"/>
                <a:cs typeface="Arial"/>
              </a:rPr>
              <a:t>и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15" dirty="0">
                <a:latin typeface="Arial"/>
                <a:cs typeface="Arial"/>
              </a:rPr>
              <a:t>работу.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27999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0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0" y="0"/>
                </a:moveTo>
                <a:lnTo>
                  <a:pt x="345600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277" y="487655"/>
            <a:ext cx="4274185" cy="1009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05" dirty="0">
                <a:latin typeface="Calibri"/>
                <a:cs typeface="Calibri"/>
              </a:rPr>
              <a:t>Технические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30" dirty="0">
                <a:latin typeface="Calibri"/>
                <a:cs typeface="Calibri"/>
              </a:rPr>
              <a:t>характеристики</a:t>
            </a:r>
            <a:endParaRPr sz="1400">
              <a:latin typeface="Calibri"/>
              <a:cs typeface="Calibri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465"/>
              </a:spcBef>
            </a:pPr>
            <a:r>
              <a:rPr sz="900" spc="-5" dirty="0">
                <a:latin typeface="Arial"/>
                <a:cs typeface="Arial"/>
              </a:rPr>
              <a:t>Септик </a:t>
            </a:r>
            <a:r>
              <a:rPr sz="900" spc="-20" dirty="0">
                <a:latin typeface="Arial"/>
                <a:cs typeface="Arial"/>
              </a:rPr>
              <a:t>обеспечивает </a:t>
            </a:r>
            <a:r>
              <a:rPr sz="900" spc="-5" dirty="0">
                <a:latin typeface="Arial"/>
                <a:cs typeface="Arial"/>
              </a:rPr>
              <a:t>очистку </a:t>
            </a:r>
            <a:r>
              <a:rPr sz="900" spc="-20" dirty="0">
                <a:latin typeface="Arial"/>
                <a:cs typeface="Arial"/>
              </a:rPr>
              <a:t>сточных вод </a:t>
            </a:r>
            <a:r>
              <a:rPr sz="900" spc="-25" dirty="0">
                <a:latin typeface="Arial"/>
                <a:cs typeface="Arial"/>
              </a:rPr>
              <a:t>путем </a:t>
            </a:r>
            <a:r>
              <a:rPr sz="900" spc="-20" dirty="0">
                <a:latin typeface="Arial"/>
                <a:cs typeface="Arial"/>
              </a:rPr>
              <a:t>отстаивания </a:t>
            </a:r>
            <a:r>
              <a:rPr sz="900" dirty="0">
                <a:latin typeface="Arial"/>
                <a:cs typeface="Arial"/>
              </a:rPr>
              <a:t>стоков </a:t>
            </a:r>
            <a:r>
              <a:rPr sz="900" spc="-15" dirty="0">
                <a:latin typeface="Arial"/>
                <a:cs typeface="Arial"/>
              </a:rPr>
              <a:t>до  уровня </a:t>
            </a:r>
            <a:r>
              <a:rPr sz="900" spc="-25" dirty="0">
                <a:latin typeface="Arial"/>
                <a:cs typeface="Arial"/>
              </a:rPr>
              <a:t>установленных Сан </a:t>
            </a:r>
            <a:r>
              <a:rPr sz="900" spc="-20" dirty="0">
                <a:latin typeface="Arial"/>
                <a:cs typeface="Arial"/>
              </a:rPr>
              <a:t>Пин </a:t>
            </a:r>
            <a:r>
              <a:rPr sz="900" dirty="0">
                <a:latin typeface="Arial"/>
                <a:cs typeface="Arial"/>
              </a:rPr>
              <a:t>2.1.5.980-00 </a:t>
            </a:r>
            <a:r>
              <a:rPr sz="900" spc="-30" dirty="0">
                <a:latin typeface="Arial"/>
                <a:cs typeface="Arial"/>
              </a:rPr>
              <a:t>«Гигиенические </a:t>
            </a:r>
            <a:r>
              <a:rPr sz="900" spc="-15" dirty="0">
                <a:latin typeface="Arial"/>
                <a:cs typeface="Arial"/>
              </a:rPr>
              <a:t>требования </a:t>
            </a:r>
            <a:r>
              <a:rPr sz="900" spc="50" dirty="0">
                <a:latin typeface="Arial"/>
                <a:cs typeface="Arial"/>
              </a:rPr>
              <a:t>к </a:t>
            </a:r>
            <a:r>
              <a:rPr sz="900" spc="-20" dirty="0">
                <a:latin typeface="Arial"/>
                <a:cs typeface="Arial"/>
              </a:rPr>
              <a:t>охране  </a:t>
            </a:r>
            <a:r>
              <a:rPr sz="900" spc="-15" dirty="0">
                <a:latin typeface="Arial"/>
                <a:cs typeface="Arial"/>
              </a:rPr>
              <a:t>поверхностных </a:t>
            </a:r>
            <a:r>
              <a:rPr sz="900" spc="-35" dirty="0">
                <a:latin typeface="Arial"/>
                <a:cs typeface="Arial"/>
              </a:rPr>
              <a:t>вод», </a:t>
            </a:r>
            <a:r>
              <a:rPr sz="900" spc="-20" dirty="0">
                <a:latin typeface="Arial"/>
                <a:cs typeface="Arial"/>
              </a:rPr>
              <a:t>что позволяет </a:t>
            </a:r>
            <a:r>
              <a:rPr sz="900" spc="-25" dirty="0">
                <a:latin typeface="Arial"/>
                <a:cs typeface="Arial"/>
              </a:rPr>
              <a:t>отведение </a:t>
            </a:r>
            <a:r>
              <a:rPr sz="900" spc="-15" dirty="0">
                <a:latin typeface="Arial"/>
                <a:cs typeface="Arial"/>
              </a:rPr>
              <a:t>очищенного </a:t>
            </a:r>
            <a:r>
              <a:rPr sz="900" dirty="0">
                <a:latin typeface="Arial"/>
                <a:cs typeface="Arial"/>
              </a:rPr>
              <a:t>стока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20" dirty="0">
                <a:latin typeface="Arial"/>
                <a:cs typeface="Arial"/>
              </a:rPr>
              <a:t>фильтрацион-  </a:t>
            </a:r>
            <a:r>
              <a:rPr sz="900" spc="-15" dirty="0">
                <a:latin typeface="Arial"/>
                <a:cs typeface="Arial"/>
              </a:rPr>
              <a:t>ную </a:t>
            </a:r>
            <a:r>
              <a:rPr sz="900" spc="-10" dirty="0">
                <a:latin typeface="Arial"/>
                <a:cs typeface="Arial"/>
              </a:rPr>
              <a:t>траншею, </a:t>
            </a:r>
            <a:r>
              <a:rPr sz="900" spc="-15" dirty="0">
                <a:latin typeface="Arial"/>
                <a:cs typeface="Arial"/>
              </a:rPr>
              <a:t>дренажный колодец </a:t>
            </a:r>
            <a:r>
              <a:rPr sz="900" spc="-30" dirty="0">
                <a:latin typeface="Arial"/>
                <a:cs typeface="Arial"/>
              </a:rPr>
              <a:t>или поле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фильтрации.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40004" y="1689950"/>
          <a:ext cx="4248147" cy="3189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2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7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7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83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800" b="1" spc="-10" dirty="0">
                          <a:latin typeface="Arial"/>
                          <a:cs typeface="Arial"/>
                        </a:rPr>
                        <a:t>Модель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CE3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71755" marR="31115">
                        <a:lnSpc>
                          <a:spcPct val="100000"/>
                        </a:lnSpc>
                      </a:pPr>
                      <a:r>
                        <a:rPr sz="800" b="1" spc="5" dirty="0">
                          <a:latin typeface="Arial"/>
                          <a:cs typeface="Arial"/>
                        </a:rPr>
                        <a:t>Кол-во</a:t>
                      </a:r>
                      <a:r>
                        <a:rPr sz="8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5" dirty="0">
                          <a:latin typeface="Arial"/>
                          <a:cs typeface="Arial"/>
                        </a:rPr>
                        <a:t>пользо-  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вателей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508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CE3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71755" marR="245745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Общая  </a:t>
                      </a:r>
                      <a:r>
                        <a:rPr sz="800" b="1" spc="-20" dirty="0">
                          <a:latin typeface="Arial"/>
                          <a:cs typeface="Arial"/>
                        </a:rPr>
                        <a:t>высота,</a:t>
                      </a:r>
                      <a:r>
                        <a:rPr sz="8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5" dirty="0">
                          <a:latin typeface="Arial"/>
                          <a:cs typeface="Arial"/>
                        </a:rPr>
                        <a:t>мм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508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CE3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Длина,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5" dirty="0">
                          <a:latin typeface="Arial"/>
                          <a:cs typeface="Arial"/>
                        </a:rPr>
                        <a:t>мм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CE3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800" b="1" spc="0" dirty="0">
                          <a:latin typeface="Arial"/>
                          <a:cs typeface="Arial"/>
                        </a:rPr>
                        <a:t>Диаметр,</a:t>
                      </a:r>
                      <a:r>
                        <a:rPr sz="800" b="1" spc="-15" dirty="0">
                          <a:latin typeface="Arial"/>
                          <a:cs typeface="Arial"/>
                        </a:rPr>
                        <a:t> мм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CE3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Arial"/>
                          <a:cs typeface="Arial"/>
                        </a:rPr>
                        <a:t>Вес,</a:t>
                      </a:r>
                      <a:r>
                        <a:rPr sz="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35" dirty="0">
                          <a:latin typeface="Arial"/>
                          <a:cs typeface="Arial"/>
                        </a:rPr>
                        <a:t>кг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CE3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800" b="1" spc="-15" dirty="0">
                          <a:latin typeface="Arial"/>
                          <a:cs typeface="Arial"/>
                        </a:rPr>
                        <a:t>Обьем,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35" dirty="0">
                          <a:latin typeface="Arial"/>
                          <a:cs typeface="Arial"/>
                        </a:rPr>
                        <a:t>л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CE3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71755" marR="87630">
                        <a:lnSpc>
                          <a:spcPct val="100000"/>
                        </a:lnSpc>
                      </a:pPr>
                      <a:r>
                        <a:rPr sz="800" b="1" spc="-5" dirty="0">
                          <a:latin typeface="Arial"/>
                          <a:cs typeface="Arial"/>
                        </a:rPr>
                        <a:t>Производ.</a:t>
                      </a:r>
                      <a:r>
                        <a:rPr sz="8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15" dirty="0">
                          <a:latin typeface="Arial"/>
                          <a:cs typeface="Arial"/>
                        </a:rPr>
                        <a:t>м3/ 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сутки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5080" marB="0" vert="vert27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FCE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Евролос 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Эко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R="113030" algn="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1500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1200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117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1500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0,6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FE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Евролос 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Эко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1200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134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2000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0,8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FF5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Евролос 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Эко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2500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1200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162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2500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FE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Евролос 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Эко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3000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1200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178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3000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1,2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FF5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Евролос 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Эко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4000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1200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232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4000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1,6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FE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Евролос 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Эко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10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1200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285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5000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FF5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Евролос 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Эко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12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marR="114300" algn="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6000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1200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315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6000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E6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2,4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FE6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15" dirty="0">
                          <a:latin typeface="Arial"/>
                          <a:cs typeface="Arial"/>
                        </a:rPr>
                        <a:t>Евролос 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Эко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1700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marR="114935" algn="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7500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1200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367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7000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FFF5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FFF5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27277" y="5210105"/>
            <a:ext cx="4274185" cy="2090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14" dirty="0">
                <a:latin typeface="Calibri"/>
                <a:cs typeface="Calibri"/>
              </a:rPr>
              <a:t>Устройство </a:t>
            </a:r>
            <a:r>
              <a:rPr sz="1400" b="1" spc="100" dirty="0">
                <a:latin typeface="Calibri"/>
                <a:cs typeface="Calibri"/>
              </a:rPr>
              <a:t>и </a:t>
            </a:r>
            <a:r>
              <a:rPr sz="1400" b="1" spc="114" dirty="0">
                <a:latin typeface="Calibri"/>
                <a:cs typeface="Calibri"/>
              </a:rPr>
              <a:t>принцип</a:t>
            </a:r>
            <a:r>
              <a:rPr sz="1400" b="1" spc="-110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работы</a:t>
            </a:r>
            <a:endParaRPr sz="1400">
              <a:latin typeface="Calibri"/>
              <a:cs typeface="Calibri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465"/>
              </a:spcBef>
            </a:pPr>
            <a:r>
              <a:rPr sz="900" dirty="0">
                <a:latin typeface="Arial"/>
                <a:cs typeface="Arial"/>
              </a:rPr>
              <a:t>В </a:t>
            </a:r>
            <a:r>
              <a:rPr sz="900" spc="-10" dirty="0">
                <a:latin typeface="Arial"/>
                <a:cs typeface="Arial"/>
              </a:rPr>
              <a:t>септиках проточного </a:t>
            </a:r>
            <a:r>
              <a:rPr sz="900" spc="-20" dirty="0">
                <a:latin typeface="Arial"/>
                <a:cs typeface="Arial"/>
              </a:rPr>
              <a:t>типа очищение </a:t>
            </a:r>
            <a:r>
              <a:rPr sz="900" dirty="0">
                <a:latin typeface="Arial"/>
                <a:cs typeface="Arial"/>
              </a:rPr>
              <a:t>стоков </a:t>
            </a:r>
            <a:r>
              <a:rPr sz="900" spc="-15" dirty="0">
                <a:latin typeface="Arial"/>
                <a:cs typeface="Arial"/>
              </a:rPr>
              <a:t>происходит </a:t>
            </a:r>
            <a:r>
              <a:rPr sz="900" spc="-5" dirty="0">
                <a:latin typeface="Arial"/>
                <a:cs typeface="Arial"/>
              </a:rPr>
              <a:t>за </a:t>
            </a:r>
            <a:r>
              <a:rPr sz="900" spc="-20" dirty="0">
                <a:latin typeface="Arial"/>
                <a:cs typeface="Arial"/>
              </a:rPr>
              <a:t>счет </a:t>
            </a:r>
            <a:r>
              <a:rPr sz="900" spc="-15" dirty="0">
                <a:latin typeface="Arial"/>
                <a:cs typeface="Arial"/>
              </a:rPr>
              <a:t>анаэробных  </a:t>
            </a:r>
            <a:r>
              <a:rPr sz="900" spc="-10" dirty="0">
                <a:latin typeface="Arial"/>
                <a:cs typeface="Arial"/>
              </a:rPr>
              <a:t>бактерий. </a:t>
            </a:r>
            <a:r>
              <a:rPr sz="900" spc="-20" dirty="0">
                <a:latin typeface="Arial"/>
                <a:cs typeface="Arial"/>
              </a:rPr>
              <a:t>После предварительного </a:t>
            </a:r>
            <a:r>
              <a:rPr sz="900" spc="-25" dirty="0">
                <a:latin typeface="Arial"/>
                <a:cs typeface="Arial"/>
              </a:rPr>
              <a:t>осветления </a:t>
            </a:r>
            <a:r>
              <a:rPr sz="900" dirty="0">
                <a:latin typeface="Arial"/>
                <a:cs typeface="Arial"/>
              </a:rPr>
              <a:t>стоков, </a:t>
            </a:r>
            <a:r>
              <a:rPr sz="900" spc="-25" dirty="0">
                <a:latin typeface="Arial"/>
                <a:cs typeface="Arial"/>
              </a:rPr>
              <a:t>вода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10" dirty="0">
                <a:latin typeface="Arial"/>
                <a:cs typeface="Arial"/>
              </a:rPr>
              <a:t>Септика </a:t>
            </a:r>
            <a:r>
              <a:rPr sz="900" spc="-15" dirty="0">
                <a:latin typeface="Arial"/>
                <a:cs typeface="Arial"/>
              </a:rPr>
              <a:t>должна  </a:t>
            </a:r>
            <a:r>
              <a:rPr sz="900" spc="-20" dirty="0">
                <a:latin typeface="Arial"/>
                <a:cs typeface="Arial"/>
              </a:rPr>
              <a:t>направляться </a:t>
            </a:r>
            <a:r>
              <a:rPr sz="900" spc="-15" dirty="0">
                <a:latin typeface="Arial"/>
                <a:cs typeface="Arial"/>
              </a:rPr>
              <a:t>в дренажный </a:t>
            </a:r>
            <a:r>
              <a:rPr sz="900" spc="-35" dirty="0">
                <a:latin typeface="Arial"/>
                <a:cs typeface="Arial"/>
              </a:rPr>
              <a:t>элемент,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5" dirty="0">
                <a:latin typeface="Arial"/>
                <a:cs typeface="Arial"/>
              </a:rPr>
              <a:t>аэрационное </a:t>
            </a:r>
            <a:r>
              <a:rPr sz="900" spc="-30" dirty="0">
                <a:latin typeface="Arial"/>
                <a:cs typeface="Arial"/>
              </a:rPr>
              <a:t>поле или </a:t>
            </a:r>
            <a:r>
              <a:rPr sz="900" spc="-20" dirty="0">
                <a:latin typeface="Arial"/>
                <a:cs typeface="Arial"/>
              </a:rPr>
              <a:t>фильтрационнцю  </a:t>
            </a:r>
            <a:r>
              <a:rPr sz="900" spc="-10" dirty="0">
                <a:latin typeface="Arial"/>
                <a:cs typeface="Arial"/>
              </a:rPr>
              <a:t>траншею, </a:t>
            </a:r>
            <a:r>
              <a:rPr sz="900" spc="-25" dirty="0">
                <a:latin typeface="Arial"/>
                <a:cs typeface="Arial"/>
              </a:rPr>
              <a:t>где </a:t>
            </a:r>
            <a:r>
              <a:rPr sz="900" dirty="0">
                <a:latin typeface="Arial"/>
                <a:cs typeface="Arial"/>
              </a:rPr>
              <a:t>стоки </a:t>
            </a:r>
            <a:r>
              <a:rPr sz="900" spc="-15" dirty="0">
                <a:latin typeface="Arial"/>
                <a:cs typeface="Arial"/>
              </a:rPr>
              <a:t>проходят </a:t>
            </a:r>
            <a:r>
              <a:rPr sz="900" spc="-25" dirty="0">
                <a:latin typeface="Arial"/>
                <a:cs typeface="Arial"/>
              </a:rPr>
              <a:t>дополнительную </a:t>
            </a:r>
            <a:r>
              <a:rPr sz="900" spc="-5" dirty="0">
                <a:latin typeface="Arial"/>
                <a:cs typeface="Arial"/>
              </a:rPr>
              <a:t>очистку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грунтом.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45" dirty="0">
                <a:latin typeface="Arial"/>
                <a:cs typeface="Arial"/>
              </a:rPr>
              <a:t>Главное </a:t>
            </a:r>
            <a:r>
              <a:rPr sz="900" spc="-10" dirty="0">
                <a:latin typeface="Arial"/>
                <a:cs typeface="Arial"/>
              </a:rPr>
              <a:t>достоинство Септика </a:t>
            </a:r>
            <a:r>
              <a:rPr sz="900" spc="-55" dirty="0">
                <a:latin typeface="Arial"/>
                <a:cs typeface="Arial"/>
              </a:rPr>
              <a:t>– </a:t>
            </a:r>
            <a:r>
              <a:rPr sz="900" spc="-10" dirty="0">
                <a:latin typeface="Arial"/>
                <a:cs typeface="Arial"/>
              </a:rPr>
              <a:t>энергонезависимость, </a:t>
            </a:r>
            <a:r>
              <a:rPr sz="900" spc="-20" dirty="0">
                <a:latin typeface="Arial"/>
                <a:cs typeface="Arial"/>
              </a:rPr>
              <a:t>что </a:t>
            </a:r>
            <a:r>
              <a:rPr sz="900" spc="-35" dirty="0">
                <a:latin typeface="Arial"/>
                <a:cs typeface="Arial"/>
              </a:rPr>
              <a:t>дает </a:t>
            </a:r>
            <a:r>
              <a:rPr sz="900" dirty="0">
                <a:latin typeface="Arial"/>
                <a:cs typeface="Arial"/>
              </a:rPr>
              <a:t>возможность  </a:t>
            </a:r>
            <a:r>
              <a:rPr sz="900" spc="-10" dirty="0">
                <a:latin typeface="Arial"/>
                <a:cs typeface="Arial"/>
              </a:rPr>
              <a:t>его </a:t>
            </a:r>
            <a:r>
              <a:rPr sz="900" spc="-15" dirty="0">
                <a:latin typeface="Arial"/>
                <a:cs typeface="Arial"/>
              </a:rPr>
              <a:t>использования в </a:t>
            </a:r>
            <a:r>
              <a:rPr sz="900" spc="-20" dirty="0">
                <a:latin typeface="Arial"/>
                <a:cs typeface="Arial"/>
              </a:rPr>
              <a:t>домах </a:t>
            </a:r>
            <a:r>
              <a:rPr sz="900" spc="-15" dirty="0">
                <a:latin typeface="Arial"/>
                <a:cs typeface="Arial"/>
              </a:rPr>
              <a:t>временного </a:t>
            </a:r>
            <a:r>
              <a:rPr sz="900" spc="-10" dirty="0">
                <a:latin typeface="Arial"/>
                <a:cs typeface="Arial"/>
              </a:rPr>
              <a:t>проживания. </a:t>
            </a:r>
            <a:r>
              <a:rPr sz="900" spc="-20" dirty="0">
                <a:latin typeface="Arial"/>
                <a:cs typeface="Arial"/>
              </a:rPr>
              <a:t>Этот </a:t>
            </a:r>
            <a:r>
              <a:rPr sz="900" spc="-5" dirty="0">
                <a:latin typeface="Arial"/>
                <a:cs typeface="Arial"/>
              </a:rPr>
              <a:t>фактор </a:t>
            </a:r>
            <a:r>
              <a:rPr sz="900" spc="-30" dirty="0">
                <a:latin typeface="Arial"/>
                <a:cs typeface="Arial"/>
              </a:rPr>
              <a:t>обуславливает  </a:t>
            </a:r>
            <a:r>
              <a:rPr sz="900" spc="-15" dirty="0">
                <a:latin typeface="Arial"/>
                <a:cs typeface="Arial"/>
              </a:rPr>
              <a:t>использование </a:t>
            </a:r>
            <a:r>
              <a:rPr sz="900" spc="-10" dirty="0">
                <a:latin typeface="Arial"/>
                <a:cs typeface="Arial"/>
              </a:rPr>
              <a:t>Септиков </a:t>
            </a:r>
            <a:r>
              <a:rPr sz="900" spc="-15" dirty="0">
                <a:latin typeface="Arial"/>
                <a:cs typeface="Arial"/>
              </a:rPr>
              <a:t>данного </a:t>
            </a:r>
            <a:r>
              <a:rPr sz="900" spc="-20" dirty="0">
                <a:latin typeface="Arial"/>
                <a:cs typeface="Arial"/>
              </a:rPr>
              <a:t>типа </a:t>
            </a:r>
            <a:r>
              <a:rPr sz="900" spc="25" dirty="0">
                <a:latin typeface="Arial"/>
                <a:cs typeface="Arial"/>
              </a:rPr>
              <a:t>как </a:t>
            </a:r>
            <a:r>
              <a:rPr sz="900" spc="-15" dirty="0">
                <a:latin typeface="Arial"/>
                <a:cs typeface="Arial"/>
              </a:rPr>
              <a:t>одно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20" dirty="0">
                <a:latin typeface="Arial"/>
                <a:cs typeface="Arial"/>
              </a:rPr>
              <a:t>самых </a:t>
            </a:r>
            <a:r>
              <a:rPr sz="900" spc="-10" dirty="0">
                <a:latin typeface="Arial"/>
                <a:cs typeface="Arial"/>
              </a:rPr>
              <a:t>экономичных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5" dirty="0">
                <a:latin typeface="Arial"/>
                <a:cs typeface="Arial"/>
              </a:rPr>
              <a:t>безус-  </a:t>
            </a:r>
            <a:r>
              <a:rPr sz="900" spc="-15" dirty="0">
                <a:latin typeface="Arial"/>
                <a:cs typeface="Arial"/>
              </a:rPr>
              <a:t>ловно эффективных решений. </a:t>
            </a:r>
            <a:r>
              <a:rPr sz="900" spc="0" dirty="0">
                <a:latin typeface="Arial"/>
                <a:cs typeface="Arial"/>
              </a:rPr>
              <a:t>Корпус </a:t>
            </a:r>
            <a:r>
              <a:rPr sz="900" spc="-20" dirty="0">
                <a:latin typeface="Arial"/>
                <a:cs typeface="Arial"/>
              </a:rPr>
              <a:t>изготовлен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5" dirty="0">
                <a:latin typeface="Arial"/>
                <a:cs typeface="Arial"/>
              </a:rPr>
              <a:t>высококачественного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моно-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R="526415" algn="r">
              <a:lnSpc>
                <a:spcPct val="100000"/>
              </a:lnSpc>
            </a:pPr>
            <a:r>
              <a:rPr sz="1000" b="1" spc="75" dirty="0">
                <a:solidFill>
                  <a:srgbClr val="706F6F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4216" y="7122527"/>
            <a:ext cx="1079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135" dirty="0">
                <a:solidFill>
                  <a:srgbClr val="706F6F"/>
                </a:solidFill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005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35999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32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34560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7300" y="453922"/>
            <a:ext cx="4274185" cy="2159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700"/>
              </a:lnSpc>
              <a:spcBef>
                <a:spcPts val="100"/>
              </a:spcBef>
            </a:pPr>
            <a:r>
              <a:rPr sz="900" spc="-15" dirty="0">
                <a:latin typeface="Arial"/>
                <a:cs typeface="Arial"/>
              </a:rPr>
              <a:t>литного </a:t>
            </a:r>
            <a:r>
              <a:rPr sz="900" spc="-20" dirty="0">
                <a:latin typeface="Arial"/>
                <a:cs typeface="Arial"/>
              </a:rPr>
              <a:t>полипропилена. Благодаря </a:t>
            </a:r>
            <a:r>
              <a:rPr sz="900" spc="-10" dirty="0">
                <a:latin typeface="Arial"/>
                <a:cs typeface="Arial"/>
              </a:rPr>
              <a:t>его </a:t>
            </a:r>
            <a:r>
              <a:rPr sz="900" spc="-25" dirty="0">
                <a:latin typeface="Arial"/>
                <a:cs typeface="Arial"/>
              </a:rPr>
              <a:t>малому </a:t>
            </a:r>
            <a:r>
              <a:rPr sz="900" spc="-20" dirty="0">
                <a:latin typeface="Arial"/>
                <a:cs typeface="Arial"/>
              </a:rPr>
              <a:t>весу </a:t>
            </a:r>
            <a:r>
              <a:rPr sz="900" spc="-30" dirty="0">
                <a:latin typeface="Arial"/>
                <a:cs typeface="Arial"/>
              </a:rPr>
              <a:t>для </a:t>
            </a:r>
            <a:r>
              <a:rPr sz="900" spc="-10" dirty="0">
                <a:latin typeface="Arial"/>
                <a:cs typeface="Arial"/>
              </a:rPr>
              <a:t>доставки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монтажа </a:t>
            </a:r>
            <a:r>
              <a:rPr sz="900" spc="-25" dirty="0">
                <a:latin typeface="Arial"/>
                <a:cs typeface="Arial"/>
              </a:rPr>
              <a:t>не  требуется </a:t>
            </a:r>
            <a:r>
              <a:rPr sz="900" spc="-20" dirty="0">
                <a:latin typeface="Arial"/>
                <a:cs typeface="Arial"/>
              </a:rPr>
              <a:t>применение специальной </a:t>
            </a:r>
            <a:r>
              <a:rPr sz="900" spc="-10" dirty="0">
                <a:latin typeface="Arial"/>
                <a:cs typeface="Arial"/>
              </a:rPr>
              <a:t>грузоподъемной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техники.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92405" marR="184785" algn="just">
              <a:lnSpc>
                <a:spcPct val="129700"/>
              </a:lnSpc>
            </a:pPr>
            <a:r>
              <a:rPr sz="900" b="1" spc="-15" dirty="0">
                <a:latin typeface="Arial"/>
                <a:cs typeface="Arial"/>
              </a:rPr>
              <a:t>Полипропилен </a:t>
            </a:r>
            <a:r>
              <a:rPr sz="900" b="1" dirty="0">
                <a:latin typeface="Arial"/>
                <a:cs typeface="Arial"/>
              </a:rPr>
              <a:t>— </a:t>
            </a:r>
            <a:r>
              <a:rPr sz="900" b="1" spc="-5" dirty="0">
                <a:latin typeface="Arial"/>
                <a:cs typeface="Arial"/>
              </a:rPr>
              <a:t>это </a:t>
            </a:r>
            <a:r>
              <a:rPr sz="900" b="1" spc="-25" dirty="0">
                <a:latin typeface="Arial"/>
                <a:cs typeface="Arial"/>
              </a:rPr>
              <a:t>самый </a:t>
            </a:r>
            <a:r>
              <a:rPr sz="900" b="1" spc="-20" dirty="0">
                <a:latin typeface="Arial"/>
                <a:cs typeface="Arial"/>
              </a:rPr>
              <a:t>долговечный, </a:t>
            </a:r>
            <a:r>
              <a:rPr sz="900" b="1" spc="-5" dirty="0">
                <a:latin typeface="Arial"/>
                <a:cs typeface="Arial"/>
              </a:rPr>
              <a:t>надежный материал,  </a:t>
            </a:r>
            <a:r>
              <a:rPr sz="900" b="1" spc="-20" dirty="0">
                <a:latin typeface="Arial"/>
                <a:cs typeface="Arial"/>
              </a:rPr>
              <a:t>который </a:t>
            </a:r>
            <a:r>
              <a:rPr sz="900" b="1" dirty="0">
                <a:latin typeface="Arial"/>
                <a:cs typeface="Arial"/>
              </a:rPr>
              <a:t>не </a:t>
            </a:r>
            <a:r>
              <a:rPr sz="900" b="1" spc="-15" dirty="0">
                <a:latin typeface="Arial"/>
                <a:cs typeface="Arial"/>
              </a:rPr>
              <a:t>гниет, </a:t>
            </a:r>
            <a:r>
              <a:rPr sz="900" b="1" dirty="0">
                <a:latin typeface="Arial"/>
                <a:cs typeface="Arial"/>
              </a:rPr>
              <a:t>не </a:t>
            </a:r>
            <a:r>
              <a:rPr sz="900" b="1" spc="-5" dirty="0">
                <a:latin typeface="Arial"/>
                <a:cs typeface="Arial"/>
              </a:rPr>
              <a:t>ржавеет, </a:t>
            </a:r>
            <a:r>
              <a:rPr sz="900" b="1" spc="-20" dirty="0">
                <a:latin typeface="Arial"/>
                <a:cs typeface="Arial"/>
              </a:rPr>
              <a:t>и </a:t>
            </a:r>
            <a:r>
              <a:rPr sz="900" b="1" spc="-10" dirty="0">
                <a:latin typeface="Arial"/>
                <a:cs typeface="Arial"/>
              </a:rPr>
              <a:t>выдерживает </a:t>
            </a:r>
            <a:r>
              <a:rPr sz="900" b="1" spc="-20" dirty="0">
                <a:latin typeface="Arial"/>
                <a:cs typeface="Arial"/>
              </a:rPr>
              <a:t>значительные </a:t>
            </a:r>
            <a:r>
              <a:rPr sz="900" b="1" spc="10" dirty="0">
                <a:latin typeface="Arial"/>
                <a:cs typeface="Arial"/>
              </a:rPr>
              <a:t>пере-  </a:t>
            </a:r>
            <a:r>
              <a:rPr sz="900" b="1" spc="-30" dirty="0">
                <a:latin typeface="Arial"/>
                <a:cs typeface="Arial"/>
              </a:rPr>
              <a:t>пады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температуры.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5" dirty="0">
                <a:latin typeface="Arial"/>
                <a:cs typeface="Arial"/>
              </a:rPr>
              <a:t>Для </a:t>
            </a:r>
            <a:r>
              <a:rPr sz="900" spc="-10" dirty="0">
                <a:latin typeface="Arial"/>
                <a:cs typeface="Arial"/>
              </a:rPr>
              <a:t>того </a:t>
            </a:r>
            <a:r>
              <a:rPr sz="900" spc="-25" dirty="0">
                <a:latin typeface="Arial"/>
                <a:cs typeface="Arial"/>
              </a:rPr>
              <a:t>чтобы </a:t>
            </a:r>
            <a:r>
              <a:rPr sz="900" spc="-5" dirty="0">
                <a:latin typeface="Arial"/>
                <a:cs typeface="Arial"/>
              </a:rPr>
              <a:t>Септик </a:t>
            </a:r>
            <a:r>
              <a:rPr sz="900" dirty="0">
                <a:latin typeface="Arial"/>
                <a:cs typeface="Arial"/>
              </a:rPr>
              <a:t>мог </a:t>
            </a:r>
            <a:r>
              <a:rPr sz="900" spc="-15" dirty="0">
                <a:latin typeface="Arial"/>
                <a:cs typeface="Arial"/>
              </a:rPr>
              <a:t>выдерживать постоянное </a:t>
            </a:r>
            <a:r>
              <a:rPr sz="900" spc="-30" dirty="0">
                <a:latin typeface="Arial"/>
                <a:cs typeface="Arial"/>
              </a:rPr>
              <a:t>давление </a:t>
            </a:r>
            <a:r>
              <a:rPr sz="900" spc="-15" dirty="0">
                <a:latin typeface="Arial"/>
                <a:cs typeface="Arial"/>
              </a:rPr>
              <a:t>грунта, внутри  </a:t>
            </a:r>
            <a:r>
              <a:rPr sz="900" dirty="0">
                <a:latin typeface="Arial"/>
                <a:cs typeface="Arial"/>
              </a:rPr>
              <a:t>корпуса </a:t>
            </a:r>
            <a:r>
              <a:rPr sz="900" spc="-20" dirty="0">
                <a:latin typeface="Arial"/>
                <a:cs typeface="Arial"/>
              </a:rPr>
              <a:t>предусмотрены </a:t>
            </a:r>
            <a:r>
              <a:rPr sz="900" spc="-25" dirty="0">
                <a:latin typeface="Arial"/>
                <a:cs typeface="Arial"/>
              </a:rPr>
              <a:t>специальные </a:t>
            </a:r>
            <a:r>
              <a:rPr sz="900" spc="-10" dirty="0">
                <a:latin typeface="Arial"/>
                <a:cs typeface="Arial"/>
              </a:rPr>
              <a:t>ребра </a:t>
            </a:r>
            <a:r>
              <a:rPr sz="900" spc="0" dirty="0">
                <a:latin typeface="Arial"/>
                <a:cs typeface="Arial"/>
              </a:rPr>
              <a:t>жесткости. </a:t>
            </a:r>
            <a:r>
              <a:rPr sz="900" spc="-20" dirty="0">
                <a:latin typeface="Arial"/>
                <a:cs typeface="Arial"/>
              </a:rPr>
              <a:t>Также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spc="-20" dirty="0">
                <a:latin typeface="Arial"/>
                <a:cs typeface="Arial"/>
              </a:rPr>
              <a:t>проведении  </a:t>
            </a:r>
            <a:r>
              <a:rPr sz="900" spc="-15" dirty="0">
                <a:latin typeface="Arial"/>
                <a:cs typeface="Arial"/>
              </a:rPr>
              <a:t>монтажных работ </a:t>
            </a:r>
            <a:r>
              <a:rPr sz="900" spc="-20" dirty="0">
                <a:latin typeface="Arial"/>
                <a:cs typeface="Arial"/>
              </a:rPr>
              <a:t>предусмотрена </a:t>
            </a:r>
            <a:r>
              <a:rPr sz="900" spc="-5" dirty="0">
                <a:latin typeface="Arial"/>
                <a:cs typeface="Arial"/>
              </a:rPr>
              <a:t>обсыпка </a:t>
            </a:r>
            <a:r>
              <a:rPr sz="900" spc="-10" dirty="0">
                <a:latin typeface="Arial"/>
                <a:cs typeface="Arial"/>
              </a:rPr>
              <a:t>Септика </a:t>
            </a:r>
            <a:r>
              <a:rPr sz="900" spc="-15" dirty="0">
                <a:latin typeface="Arial"/>
                <a:cs typeface="Arial"/>
              </a:rPr>
              <a:t>песчано-цементной </a:t>
            </a:r>
            <a:r>
              <a:rPr sz="900" spc="-5" dirty="0">
                <a:latin typeface="Arial"/>
                <a:cs typeface="Arial"/>
              </a:rPr>
              <a:t>смесью,  </a:t>
            </a:r>
            <a:r>
              <a:rPr sz="900" spc="-20" dirty="0">
                <a:latin typeface="Arial"/>
                <a:cs typeface="Arial"/>
              </a:rPr>
              <a:t>что обеспечивает </a:t>
            </a:r>
            <a:r>
              <a:rPr sz="900" spc="-5" dirty="0">
                <a:latin typeface="Arial"/>
                <a:cs typeface="Arial"/>
              </a:rPr>
              <a:t>легкое </a:t>
            </a:r>
            <a:r>
              <a:rPr sz="900" spc="-20" dirty="0">
                <a:latin typeface="Arial"/>
                <a:cs typeface="Arial"/>
              </a:rPr>
              <a:t>бетонирование, </a:t>
            </a:r>
            <a:r>
              <a:rPr sz="900" spc="-5" dirty="0">
                <a:latin typeface="Arial"/>
                <a:cs typeface="Arial"/>
              </a:rPr>
              <a:t>которое </a:t>
            </a:r>
            <a:r>
              <a:rPr sz="900" spc="-20" dirty="0">
                <a:latin typeface="Arial"/>
                <a:cs typeface="Arial"/>
              </a:rPr>
              <a:t>препятствует </a:t>
            </a:r>
            <a:r>
              <a:rPr sz="900" spc="-25" dirty="0">
                <a:latin typeface="Arial"/>
                <a:cs typeface="Arial"/>
              </a:rPr>
              <a:t>выдавливанию  </a:t>
            </a:r>
            <a:r>
              <a:rPr sz="900" spc="-10" dirty="0">
                <a:latin typeface="Arial"/>
                <a:cs typeface="Arial"/>
              </a:rPr>
              <a:t>его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0" dirty="0">
                <a:latin typeface="Arial"/>
                <a:cs typeface="Arial"/>
              </a:rPr>
              <a:t>поверхность, </a:t>
            </a:r>
            <a:r>
              <a:rPr sz="900" spc="-35" dirty="0">
                <a:latin typeface="Arial"/>
                <a:cs typeface="Arial"/>
              </a:rPr>
              <a:t>а </a:t>
            </a:r>
            <a:r>
              <a:rPr sz="900" dirty="0">
                <a:latin typeface="Arial"/>
                <a:cs typeface="Arial"/>
              </a:rPr>
              <a:t>также </a:t>
            </a:r>
            <a:r>
              <a:rPr sz="900" spc="-20" dirty="0">
                <a:latin typeface="Arial"/>
                <a:cs typeface="Arial"/>
              </a:rPr>
              <a:t>защищает </a:t>
            </a:r>
            <a:r>
              <a:rPr sz="900" spc="-5" dirty="0">
                <a:latin typeface="Arial"/>
                <a:cs typeface="Arial"/>
              </a:rPr>
              <a:t>Септик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25" dirty="0">
                <a:latin typeface="Arial"/>
                <a:cs typeface="Arial"/>
              </a:rPr>
              <a:t>сдавливания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грунтом.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2695" y="951834"/>
            <a:ext cx="4222750" cy="709295"/>
          </a:xfrm>
          <a:custGeom>
            <a:avLst/>
            <a:gdLst/>
            <a:ahLst/>
            <a:cxnLst/>
            <a:rect l="l" t="t" r="r" b="b"/>
            <a:pathLst>
              <a:path w="4222750" h="709294">
                <a:moveTo>
                  <a:pt x="36004" y="0"/>
                </a:moveTo>
                <a:lnTo>
                  <a:pt x="21988" y="2828"/>
                </a:lnTo>
                <a:lnTo>
                  <a:pt x="10544" y="10544"/>
                </a:lnTo>
                <a:lnTo>
                  <a:pt x="2828" y="21988"/>
                </a:lnTo>
                <a:lnTo>
                  <a:pt x="0" y="36004"/>
                </a:lnTo>
                <a:lnTo>
                  <a:pt x="0" y="672998"/>
                </a:lnTo>
                <a:lnTo>
                  <a:pt x="2828" y="687014"/>
                </a:lnTo>
                <a:lnTo>
                  <a:pt x="10544" y="698458"/>
                </a:lnTo>
                <a:lnTo>
                  <a:pt x="21988" y="706173"/>
                </a:lnTo>
                <a:lnTo>
                  <a:pt x="36004" y="709002"/>
                </a:lnTo>
                <a:lnTo>
                  <a:pt x="4186605" y="709002"/>
                </a:lnTo>
                <a:lnTo>
                  <a:pt x="4200616" y="706173"/>
                </a:lnTo>
                <a:lnTo>
                  <a:pt x="4212061" y="698458"/>
                </a:lnTo>
                <a:lnTo>
                  <a:pt x="4219779" y="687014"/>
                </a:lnTo>
                <a:lnTo>
                  <a:pt x="4222610" y="672998"/>
                </a:lnTo>
                <a:lnTo>
                  <a:pt x="4222610" y="36004"/>
                </a:lnTo>
                <a:lnTo>
                  <a:pt x="4219779" y="21988"/>
                </a:lnTo>
                <a:lnTo>
                  <a:pt x="4212061" y="10544"/>
                </a:lnTo>
                <a:lnTo>
                  <a:pt x="4200616" y="2828"/>
                </a:lnTo>
                <a:lnTo>
                  <a:pt x="4186605" y="0"/>
                </a:lnTo>
                <a:lnTo>
                  <a:pt x="36004" y="0"/>
                </a:lnTo>
                <a:close/>
              </a:path>
            </a:pathLst>
          </a:custGeom>
          <a:ln w="25400">
            <a:solidFill>
              <a:srgbClr val="FFCE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83557" y="3152668"/>
            <a:ext cx="2716725" cy="2355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680616" y="4660817"/>
            <a:ext cx="32004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5" dirty="0">
                <a:solidFill>
                  <a:srgbClr val="12100B"/>
                </a:solidFill>
                <a:latin typeface="Arial"/>
                <a:cs typeface="Arial"/>
              </a:rPr>
              <a:t>Вых</a:t>
            </a:r>
            <a:r>
              <a:rPr sz="750" spc="0" dirty="0">
                <a:solidFill>
                  <a:srgbClr val="12100B"/>
                </a:solidFill>
                <a:latin typeface="Arial"/>
                <a:cs typeface="Arial"/>
              </a:rPr>
              <a:t>о</a:t>
            </a:r>
            <a:r>
              <a:rPr sz="750" dirty="0">
                <a:solidFill>
                  <a:srgbClr val="12100B"/>
                </a:solidFill>
                <a:latin typeface="Arial"/>
                <a:cs typeface="Arial"/>
              </a:rPr>
              <a:t>д</a:t>
            </a:r>
            <a:endParaRPr sz="7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5010" y="3415561"/>
            <a:ext cx="25146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15" dirty="0">
                <a:solidFill>
                  <a:srgbClr val="12100B"/>
                </a:solidFill>
                <a:latin typeface="Arial"/>
                <a:cs typeface="Arial"/>
              </a:rPr>
              <a:t>В</a:t>
            </a:r>
            <a:r>
              <a:rPr sz="750" spc="5" dirty="0">
                <a:solidFill>
                  <a:srgbClr val="12100B"/>
                </a:solidFill>
                <a:latin typeface="Arial"/>
                <a:cs typeface="Arial"/>
              </a:rPr>
              <a:t>х</a:t>
            </a:r>
            <a:r>
              <a:rPr sz="750" spc="0" dirty="0">
                <a:solidFill>
                  <a:srgbClr val="12100B"/>
                </a:solidFill>
                <a:latin typeface="Arial"/>
                <a:cs typeface="Arial"/>
              </a:rPr>
              <a:t>о</a:t>
            </a:r>
            <a:r>
              <a:rPr sz="750" dirty="0">
                <a:solidFill>
                  <a:srgbClr val="12100B"/>
                </a:solidFill>
                <a:latin typeface="Arial"/>
                <a:cs typeface="Arial"/>
              </a:rPr>
              <a:t>д</a:t>
            </a:r>
            <a:endParaRPr sz="7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43613" y="5213709"/>
            <a:ext cx="60134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25" dirty="0">
                <a:solidFill>
                  <a:srgbClr val="12100B"/>
                </a:solidFill>
                <a:latin typeface="Arial"/>
                <a:cs typeface="Arial"/>
              </a:rPr>
              <a:t>Биозагрузка</a:t>
            </a:r>
            <a:endParaRPr sz="7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7277" y="5628346"/>
            <a:ext cx="4273550" cy="942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02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"/>
                <a:cs typeface="Arial"/>
              </a:rPr>
              <a:t>Септик </a:t>
            </a:r>
            <a:r>
              <a:rPr sz="800" spc="-30" dirty="0">
                <a:latin typeface="Arial"/>
                <a:cs typeface="Arial"/>
              </a:rPr>
              <a:t>«Евролос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ЭКО»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5" dirty="0">
                <a:latin typeface="Arial"/>
                <a:cs typeface="Arial"/>
              </a:rPr>
              <a:t>Септик </a:t>
            </a:r>
            <a:r>
              <a:rPr sz="900" spc="-30" dirty="0">
                <a:latin typeface="Arial"/>
                <a:cs typeface="Arial"/>
              </a:rPr>
              <a:t>«Евролос </a:t>
            </a:r>
            <a:r>
              <a:rPr sz="900" spc="-35" dirty="0">
                <a:latin typeface="Arial"/>
                <a:cs typeface="Arial"/>
              </a:rPr>
              <a:t>ЭКО» </a:t>
            </a:r>
            <a:r>
              <a:rPr sz="900" spc="-25" dirty="0">
                <a:latin typeface="Arial"/>
                <a:cs typeface="Arial"/>
              </a:rPr>
              <a:t>представляет </a:t>
            </a:r>
            <a:r>
              <a:rPr sz="900" spc="-5" dirty="0">
                <a:latin typeface="Arial"/>
                <a:cs typeface="Arial"/>
              </a:rPr>
              <a:t>собой </a:t>
            </a:r>
            <a:r>
              <a:rPr sz="900" spc="-15" dirty="0">
                <a:latin typeface="Arial"/>
                <a:cs typeface="Arial"/>
              </a:rPr>
              <a:t>горизонтальную цилиндрическую  </a:t>
            </a:r>
            <a:r>
              <a:rPr sz="900" spc="-5" dirty="0">
                <a:latin typeface="Arial"/>
                <a:cs typeface="Arial"/>
              </a:rPr>
              <a:t>емкость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15" dirty="0">
                <a:latin typeface="Arial"/>
                <a:cs typeface="Arial"/>
              </a:rPr>
              <a:t>технологическими </a:t>
            </a:r>
            <a:r>
              <a:rPr sz="900" spc="-10" dirty="0">
                <a:latin typeface="Arial"/>
                <a:cs typeface="Arial"/>
              </a:rPr>
              <a:t>люками, </a:t>
            </a:r>
            <a:r>
              <a:rPr sz="900" spc="-35" dirty="0">
                <a:latin typeface="Arial"/>
                <a:cs typeface="Arial"/>
              </a:rPr>
              <a:t>а </a:t>
            </a:r>
            <a:r>
              <a:rPr sz="900" dirty="0">
                <a:latin typeface="Arial"/>
                <a:cs typeface="Arial"/>
              </a:rPr>
              <a:t>также </a:t>
            </a:r>
            <a:r>
              <a:rPr sz="900" spc="-25" dirty="0">
                <a:latin typeface="Arial"/>
                <a:cs typeface="Arial"/>
              </a:rPr>
              <a:t>входными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30" dirty="0">
                <a:latin typeface="Arial"/>
                <a:cs typeface="Arial"/>
              </a:rPr>
              <a:t>выходными </a:t>
            </a:r>
            <a:r>
              <a:rPr sz="900" spc="-5" dirty="0">
                <a:latin typeface="Arial"/>
                <a:cs typeface="Arial"/>
              </a:rPr>
              <a:t>отверсти-  </a:t>
            </a:r>
            <a:r>
              <a:rPr sz="900" spc="-15" dirty="0">
                <a:latin typeface="Arial"/>
                <a:cs typeface="Arial"/>
              </a:rPr>
              <a:t>ями.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80152" y="7122527"/>
            <a:ext cx="996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75" dirty="0">
                <a:solidFill>
                  <a:srgbClr val="706F6F"/>
                </a:solidFill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27999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0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0" y="0"/>
                </a:moveTo>
                <a:lnTo>
                  <a:pt x="345600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7277" y="494613"/>
            <a:ext cx="4274185" cy="2474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latin typeface="Arial"/>
                <a:cs typeface="Arial"/>
              </a:rPr>
              <a:t>Ёмкости </a:t>
            </a:r>
            <a:r>
              <a:rPr sz="900" spc="-5" dirty="0">
                <a:latin typeface="Arial"/>
                <a:cs typeface="Arial"/>
              </a:rPr>
              <a:t>состоят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20" dirty="0">
                <a:latin typeface="Arial"/>
                <a:cs typeface="Arial"/>
              </a:rPr>
              <a:t>трех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отсеков.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444500" marR="5080" indent="-215900" algn="just">
              <a:lnSpc>
                <a:spcPct val="129700"/>
              </a:lnSpc>
              <a:spcBef>
                <a:spcPts val="5"/>
              </a:spcBef>
              <a:buChar char="•"/>
              <a:tabLst>
                <a:tab pos="445134" algn="l"/>
              </a:tabLst>
            </a:pPr>
            <a:r>
              <a:rPr sz="900" dirty="0">
                <a:latin typeface="Arial"/>
                <a:cs typeface="Arial"/>
              </a:rPr>
              <a:t>В </a:t>
            </a:r>
            <a:r>
              <a:rPr sz="900" spc="-10" dirty="0">
                <a:latin typeface="Arial"/>
                <a:cs typeface="Arial"/>
              </a:rPr>
              <a:t>первом отсеке </a:t>
            </a:r>
            <a:r>
              <a:rPr sz="900" spc="-15" dirty="0">
                <a:latin typeface="Arial"/>
                <a:cs typeface="Arial"/>
              </a:rPr>
              <a:t>происходит первичное </a:t>
            </a:r>
            <a:r>
              <a:rPr sz="900" spc="-25" dirty="0">
                <a:latin typeface="Arial"/>
                <a:cs typeface="Arial"/>
              </a:rPr>
              <a:t>отстаивание </a:t>
            </a:r>
            <a:r>
              <a:rPr sz="900" spc="-20" dirty="0">
                <a:latin typeface="Arial"/>
                <a:cs typeface="Arial"/>
              </a:rPr>
              <a:t>сточных </a:t>
            </a:r>
            <a:r>
              <a:rPr sz="900" spc="-15" dirty="0">
                <a:latin typeface="Arial"/>
                <a:cs typeface="Arial"/>
              </a:rPr>
              <a:t>вод, </a:t>
            </a:r>
            <a:r>
              <a:rPr sz="900" spc="-25" dirty="0">
                <a:latin typeface="Arial"/>
                <a:cs typeface="Arial"/>
              </a:rPr>
              <a:t>где  </a:t>
            </a:r>
            <a:r>
              <a:rPr sz="900" spc="-15" dirty="0">
                <a:latin typeface="Arial"/>
                <a:cs typeface="Arial"/>
              </a:rPr>
              <a:t>грубодисперсные </a:t>
            </a:r>
            <a:r>
              <a:rPr sz="900" spc="-10" dirty="0">
                <a:latin typeface="Arial"/>
                <a:cs typeface="Arial"/>
              </a:rPr>
              <a:t>примеси </a:t>
            </a:r>
            <a:r>
              <a:rPr sz="900" spc="-20" dirty="0">
                <a:latin typeface="Arial"/>
                <a:cs typeface="Arial"/>
              </a:rPr>
              <a:t>оседают </a:t>
            </a:r>
            <a:r>
              <a:rPr sz="900" spc="-25" dirty="0">
                <a:latin typeface="Arial"/>
                <a:cs typeface="Arial"/>
              </a:rPr>
              <a:t>на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дно;</a:t>
            </a:r>
            <a:endParaRPr sz="900">
              <a:latin typeface="Arial"/>
              <a:cs typeface="Arial"/>
            </a:endParaRPr>
          </a:p>
          <a:p>
            <a:pPr marL="444500" marR="5080" indent="-215900" algn="just">
              <a:lnSpc>
                <a:spcPct val="129700"/>
              </a:lnSpc>
              <a:buChar char="•"/>
              <a:tabLst>
                <a:tab pos="445134" algn="l"/>
              </a:tabLst>
            </a:pPr>
            <a:r>
              <a:rPr sz="900" spc="-5" dirty="0">
                <a:latin typeface="Arial"/>
                <a:cs typeface="Arial"/>
              </a:rPr>
              <a:t>Во </a:t>
            </a:r>
            <a:r>
              <a:rPr sz="900" spc="-10" dirty="0">
                <a:latin typeface="Arial"/>
                <a:cs typeface="Arial"/>
              </a:rPr>
              <a:t>втором отсеке, </a:t>
            </a:r>
            <a:r>
              <a:rPr sz="900" spc="-5" dirty="0">
                <a:latin typeface="Arial"/>
                <a:cs typeface="Arial"/>
              </a:rPr>
              <a:t>за </a:t>
            </a:r>
            <a:r>
              <a:rPr sz="900" spc="-20" dirty="0">
                <a:latin typeface="Arial"/>
                <a:cs typeface="Arial"/>
              </a:rPr>
              <a:t>счет </a:t>
            </a:r>
            <a:r>
              <a:rPr sz="900" spc="-25" dirty="0">
                <a:latin typeface="Arial"/>
                <a:cs typeface="Arial"/>
              </a:rPr>
              <a:t>деятельности </a:t>
            </a:r>
            <a:r>
              <a:rPr sz="900" spc="-15" dirty="0">
                <a:latin typeface="Arial"/>
                <a:cs typeface="Arial"/>
              </a:rPr>
              <a:t>анаэробных </a:t>
            </a:r>
            <a:r>
              <a:rPr sz="900" spc="-10" dirty="0">
                <a:latin typeface="Arial"/>
                <a:cs typeface="Arial"/>
              </a:rPr>
              <a:t>бактерий, которые  </a:t>
            </a:r>
            <a:r>
              <a:rPr sz="900" spc="-15" dirty="0">
                <a:latin typeface="Arial"/>
                <a:cs typeface="Arial"/>
              </a:rPr>
              <a:t>располагаются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0" dirty="0">
                <a:latin typeface="Arial"/>
                <a:cs typeface="Arial"/>
              </a:rPr>
              <a:t>биологической </a:t>
            </a:r>
            <a:r>
              <a:rPr sz="900" dirty="0">
                <a:latin typeface="Arial"/>
                <a:cs typeface="Arial"/>
              </a:rPr>
              <a:t>загрузке </a:t>
            </a:r>
            <a:r>
              <a:rPr sz="900" spc="-15" dirty="0">
                <a:latin typeface="Arial"/>
                <a:cs typeface="Arial"/>
              </a:rPr>
              <a:t>происходит </a:t>
            </a:r>
            <a:r>
              <a:rPr sz="900" spc="-30" dirty="0">
                <a:latin typeface="Arial"/>
                <a:cs typeface="Arial"/>
              </a:rPr>
              <a:t>дальнейшая </a:t>
            </a:r>
            <a:r>
              <a:rPr sz="900" spc="-5" dirty="0">
                <a:latin typeface="Arial"/>
                <a:cs typeface="Arial"/>
              </a:rPr>
              <a:t>био-  очистка </a:t>
            </a:r>
            <a:r>
              <a:rPr sz="900" dirty="0">
                <a:latin typeface="Arial"/>
                <a:cs typeface="Arial"/>
              </a:rPr>
              <a:t>стоков;</a:t>
            </a:r>
            <a:endParaRPr sz="900">
              <a:latin typeface="Arial"/>
              <a:cs typeface="Arial"/>
            </a:endParaRPr>
          </a:p>
          <a:p>
            <a:pPr marL="444500" marR="5080" indent="-215900" algn="just">
              <a:lnSpc>
                <a:spcPct val="129700"/>
              </a:lnSpc>
              <a:buChar char="•"/>
              <a:tabLst>
                <a:tab pos="445134" algn="l"/>
              </a:tabLst>
            </a:pPr>
            <a:r>
              <a:rPr sz="900" dirty="0">
                <a:latin typeface="Arial"/>
                <a:cs typeface="Arial"/>
              </a:rPr>
              <a:t>В </a:t>
            </a:r>
            <a:r>
              <a:rPr sz="900" spc="-20" dirty="0">
                <a:latin typeface="Arial"/>
                <a:cs typeface="Arial"/>
              </a:rPr>
              <a:t>третьем </a:t>
            </a:r>
            <a:r>
              <a:rPr sz="900" spc="-10" dirty="0">
                <a:latin typeface="Arial"/>
                <a:cs typeface="Arial"/>
              </a:rPr>
              <a:t>отсеке </a:t>
            </a:r>
            <a:r>
              <a:rPr sz="900" spc="-15" dirty="0">
                <a:latin typeface="Arial"/>
                <a:cs typeface="Arial"/>
              </a:rPr>
              <a:t>происходит </a:t>
            </a:r>
            <a:r>
              <a:rPr sz="900" spc="-20" dirty="0">
                <a:latin typeface="Arial"/>
                <a:cs typeface="Arial"/>
              </a:rPr>
              <a:t>полное </a:t>
            </a:r>
            <a:r>
              <a:rPr sz="900" spc="-25" dirty="0">
                <a:latin typeface="Arial"/>
                <a:cs typeface="Arial"/>
              </a:rPr>
              <a:t>осветление </a:t>
            </a:r>
            <a:r>
              <a:rPr sz="900" dirty="0">
                <a:latin typeface="Arial"/>
                <a:cs typeface="Arial"/>
              </a:rPr>
              <a:t>стоков, </a:t>
            </a:r>
            <a:r>
              <a:rPr sz="900" spc="-15" dirty="0">
                <a:latin typeface="Arial"/>
                <a:cs typeface="Arial"/>
              </a:rPr>
              <a:t>разрешенных  </a:t>
            </a:r>
            <a:r>
              <a:rPr sz="900" spc="-30" dirty="0">
                <a:latin typeface="Arial"/>
                <a:cs typeface="Arial"/>
              </a:rPr>
              <a:t>для </a:t>
            </a:r>
            <a:r>
              <a:rPr sz="900" spc="-25" dirty="0">
                <a:latin typeface="Arial"/>
                <a:cs typeface="Arial"/>
              </a:rPr>
              <a:t>отвода на </a:t>
            </a:r>
            <a:r>
              <a:rPr sz="900" spc="-20" dirty="0">
                <a:latin typeface="Arial"/>
                <a:cs typeface="Arial"/>
              </a:rPr>
              <a:t>дофильтрацию </a:t>
            </a:r>
            <a:r>
              <a:rPr sz="900" spc="-15" dirty="0">
                <a:latin typeface="Arial"/>
                <a:cs typeface="Arial"/>
              </a:rPr>
              <a:t>в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грунт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35" dirty="0">
                <a:latin typeface="Arial"/>
                <a:cs typeface="Arial"/>
              </a:rPr>
              <a:t>Такая </a:t>
            </a:r>
            <a:r>
              <a:rPr sz="900" dirty="0">
                <a:latin typeface="Arial"/>
                <a:cs typeface="Arial"/>
              </a:rPr>
              <a:t>конструкция </a:t>
            </a:r>
            <a:r>
              <a:rPr sz="900" spc="-20" dirty="0">
                <a:latin typeface="Arial"/>
                <a:cs typeface="Arial"/>
              </a:rPr>
              <a:t>обеспечивает </a:t>
            </a:r>
            <a:r>
              <a:rPr sz="900" spc="-10" dirty="0">
                <a:latin typeface="Arial"/>
                <a:cs typeface="Arial"/>
              </a:rPr>
              <a:t>эффективную </a:t>
            </a:r>
            <a:r>
              <a:rPr sz="900" spc="-5" dirty="0">
                <a:latin typeface="Arial"/>
                <a:cs typeface="Arial"/>
              </a:rPr>
              <a:t>очистку </a:t>
            </a:r>
            <a:r>
              <a:rPr sz="900" dirty="0">
                <a:latin typeface="Arial"/>
                <a:cs typeface="Arial"/>
              </a:rPr>
              <a:t>стоков, </a:t>
            </a:r>
            <a:r>
              <a:rPr sz="900" spc="-35" dirty="0">
                <a:latin typeface="Arial"/>
                <a:cs typeface="Arial"/>
              </a:rPr>
              <a:t>а </a:t>
            </a:r>
            <a:r>
              <a:rPr sz="900" spc="-30" dirty="0">
                <a:latin typeface="Arial"/>
                <a:cs typeface="Arial"/>
              </a:rPr>
              <a:t>результат  </a:t>
            </a:r>
            <a:r>
              <a:rPr sz="900" spc="-20" dirty="0">
                <a:latin typeface="Arial"/>
                <a:cs typeface="Arial"/>
              </a:rPr>
              <a:t>соответствует </a:t>
            </a:r>
            <a:r>
              <a:rPr sz="900" spc="-25" dirty="0">
                <a:latin typeface="Arial"/>
                <a:cs typeface="Arial"/>
              </a:rPr>
              <a:t>установленным </a:t>
            </a:r>
            <a:r>
              <a:rPr sz="900" spc="-10" dirty="0">
                <a:latin typeface="Arial"/>
                <a:cs typeface="Arial"/>
              </a:rPr>
              <a:t>санитарно-гигиеническим </a:t>
            </a:r>
            <a:r>
              <a:rPr sz="900" spc="-15" dirty="0">
                <a:latin typeface="Arial"/>
                <a:cs typeface="Arial"/>
              </a:rPr>
              <a:t>требованиям </a:t>
            </a:r>
            <a:r>
              <a:rPr sz="900" spc="-20" dirty="0">
                <a:latin typeface="Arial"/>
                <a:cs typeface="Arial"/>
              </a:rPr>
              <a:t>СанПин  </a:t>
            </a:r>
            <a:r>
              <a:rPr sz="900" dirty="0">
                <a:latin typeface="Arial"/>
                <a:cs typeface="Arial"/>
              </a:rPr>
              <a:t>2.1.5.980-00 </a:t>
            </a:r>
            <a:r>
              <a:rPr sz="900" spc="-30" dirty="0">
                <a:latin typeface="Arial"/>
                <a:cs typeface="Arial"/>
              </a:rPr>
              <a:t>«Гигиенические </a:t>
            </a:r>
            <a:r>
              <a:rPr sz="900" spc="-15" dirty="0">
                <a:latin typeface="Arial"/>
                <a:cs typeface="Arial"/>
              </a:rPr>
              <a:t>требования </a:t>
            </a:r>
            <a:r>
              <a:rPr sz="900" spc="50" dirty="0">
                <a:latin typeface="Arial"/>
                <a:cs typeface="Arial"/>
              </a:rPr>
              <a:t>к </a:t>
            </a:r>
            <a:r>
              <a:rPr sz="900" spc="-20" dirty="0">
                <a:latin typeface="Arial"/>
                <a:cs typeface="Arial"/>
              </a:rPr>
              <a:t>охране </a:t>
            </a:r>
            <a:r>
              <a:rPr sz="900" spc="-15" dirty="0">
                <a:latin typeface="Arial"/>
                <a:cs typeface="Arial"/>
              </a:rPr>
              <a:t>поверхностных </a:t>
            </a:r>
            <a:r>
              <a:rPr sz="900" spc="-35" dirty="0">
                <a:latin typeface="Arial"/>
                <a:cs typeface="Arial"/>
              </a:rPr>
              <a:t>вод». </a:t>
            </a:r>
            <a:r>
              <a:rPr sz="900" spc="-20" dirty="0">
                <a:latin typeface="Arial"/>
                <a:cs typeface="Arial"/>
              </a:rPr>
              <a:t>Полную  </a:t>
            </a:r>
            <a:r>
              <a:rPr sz="900" spc="-5" dirty="0">
                <a:latin typeface="Arial"/>
                <a:cs typeface="Arial"/>
              </a:rPr>
              <a:t>очистку </a:t>
            </a:r>
            <a:r>
              <a:rPr sz="900" spc="-10" dirty="0">
                <a:latin typeface="Arial"/>
                <a:cs typeface="Arial"/>
              </a:rPr>
              <a:t>Септика </a:t>
            </a:r>
            <a:r>
              <a:rPr sz="900" dirty="0">
                <a:latin typeface="Arial"/>
                <a:cs typeface="Arial"/>
              </a:rPr>
              <a:t>можно </a:t>
            </a:r>
            <a:r>
              <a:rPr sz="900" spc="-15" dirty="0">
                <a:latin typeface="Arial"/>
                <a:cs typeface="Arial"/>
              </a:rPr>
              <a:t>проводить </a:t>
            </a:r>
            <a:r>
              <a:rPr sz="900" spc="-10" dirty="0">
                <a:latin typeface="Arial"/>
                <a:cs typeface="Arial"/>
              </a:rPr>
              <a:t>примерно </a:t>
            </a:r>
            <a:r>
              <a:rPr sz="900" dirty="0">
                <a:latin typeface="Arial"/>
                <a:cs typeface="Arial"/>
              </a:rPr>
              <a:t>раз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5" dirty="0">
                <a:latin typeface="Arial"/>
                <a:cs typeface="Arial"/>
              </a:rPr>
              <a:t>3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года.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277" y="3785473"/>
            <a:ext cx="4274185" cy="831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25" dirty="0">
                <a:latin typeface="Calibri"/>
                <a:cs typeface="Calibri"/>
              </a:rPr>
              <a:t>Доочистка сточных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вод</a:t>
            </a:r>
            <a:endParaRPr sz="1400">
              <a:latin typeface="Calibri"/>
              <a:cs typeface="Calibri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465"/>
              </a:spcBef>
            </a:pP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30" dirty="0">
                <a:latin typeface="Arial"/>
                <a:cs typeface="Arial"/>
              </a:rPr>
              <a:t>выходе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5" dirty="0">
                <a:latin typeface="Arial"/>
                <a:cs typeface="Arial"/>
              </a:rPr>
              <a:t>септика </a:t>
            </a:r>
            <a:r>
              <a:rPr sz="900" spc="-30" dirty="0">
                <a:latin typeface="Arial"/>
                <a:cs typeface="Arial"/>
              </a:rPr>
              <a:t>осветленные </a:t>
            </a:r>
            <a:r>
              <a:rPr sz="900" dirty="0">
                <a:latin typeface="Arial"/>
                <a:cs typeface="Arial"/>
              </a:rPr>
              <a:t>стоки </a:t>
            </a:r>
            <a:r>
              <a:rPr sz="900" spc="-25" dirty="0">
                <a:latin typeface="Arial"/>
                <a:cs typeface="Arial"/>
              </a:rPr>
              <a:t>очищены на </a:t>
            </a:r>
            <a:r>
              <a:rPr sz="900" dirty="0">
                <a:latin typeface="Arial"/>
                <a:cs typeface="Arial"/>
              </a:rPr>
              <a:t>75-80%, </a:t>
            </a:r>
            <a:r>
              <a:rPr sz="900" spc="-35" dirty="0">
                <a:latin typeface="Arial"/>
                <a:cs typeface="Arial"/>
              </a:rPr>
              <a:t>далее </a:t>
            </a:r>
            <a:r>
              <a:rPr sz="900" spc="-15" dirty="0">
                <a:latin typeface="Arial"/>
                <a:cs typeface="Arial"/>
              </a:rPr>
              <a:t>должны  </a:t>
            </a:r>
            <a:r>
              <a:rPr sz="900" spc="-20" dirty="0">
                <a:latin typeface="Arial"/>
                <a:cs typeface="Arial"/>
              </a:rPr>
              <a:t>направляться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20" dirty="0">
                <a:latin typeface="Arial"/>
                <a:cs typeface="Arial"/>
              </a:rPr>
              <a:t>системы </a:t>
            </a:r>
            <a:r>
              <a:rPr sz="900" spc="-25" dirty="0">
                <a:latin typeface="Arial"/>
                <a:cs typeface="Arial"/>
              </a:rPr>
              <a:t>дополнительной фильтрации </a:t>
            </a:r>
            <a:r>
              <a:rPr sz="900" spc="-10" dirty="0">
                <a:latin typeface="Arial"/>
                <a:cs typeface="Arial"/>
              </a:rPr>
              <a:t>грунтом. Сооружения</a:t>
            </a:r>
            <a:r>
              <a:rPr sz="900" spc="-14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поч-  </a:t>
            </a:r>
            <a:r>
              <a:rPr sz="900" spc="-20" dirty="0">
                <a:latin typeface="Arial"/>
                <a:cs typeface="Arial"/>
              </a:rPr>
              <a:t>венной </a:t>
            </a:r>
            <a:r>
              <a:rPr sz="900" spc="-5" dirty="0">
                <a:latin typeface="Arial"/>
                <a:cs typeface="Arial"/>
              </a:rPr>
              <a:t>доочистки </a:t>
            </a:r>
            <a:r>
              <a:rPr sz="900" spc="-25" dirty="0">
                <a:latin typeface="Arial"/>
                <a:cs typeface="Arial"/>
              </a:rPr>
              <a:t>бывают </a:t>
            </a:r>
            <a:r>
              <a:rPr sz="900" spc="-15" dirty="0">
                <a:latin typeface="Arial"/>
                <a:cs typeface="Arial"/>
              </a:rPr>
              <a:t>разных </a:t>
            </a:r>
            <a:r>
              <a:rPr sz="900" spc="-10" dirty="0">
                <a:latin typeface="Arial"/>
                <a:cs typeface="Arial"/>
              </a:rPr>
              <a:t>типов: </a:t>
            </a:r>
            <a:r>
              <a:rPr sz="900" spc="-15" dirty="0">
                <a:latin typeface="Arial"/>
                <a:cs typeface="Arial"/>
              </a:rPr>
              <a:t>дренажный </a:t>
            </a:r>
            <a:r>
              <a:rPr sz="900" spc="-35" dirty="0">
                <a:latin typeface="Arial"/>
                <a:cs typeface="Arial"/>
              </a:rPr>
              <a:t>элемент, </a:t>
            </a:r>
            <a:r>
              <a:rPr sz="900" spc="-15" dirty="0">
                <a:latin typeface="Arial"/>
                <a:cs typeface="Arial"/>
              </a:rPr>
              <a:t>аэрационное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поле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01826" y="5581516"/>
            <a:ext cx="635000" cy="191135"/>
          </a:xfrm>
          <a:custGeom>
            <a:avLst/>
            <a:gdLst/>
            <a:ahLst/>
            <a:cxnLst/>
            <a:rect l="l" t="t" r="r" b="b"/>
            <a:pathLst>
              <a:path w="635000" h="191135">
                <a:moveTo>
                  <a:pt x="634974" y="0"/>
                </a:moveTo>
                <a:lnTo>
                  <a:pt x="0" y="190614"/>
                </a:lnTo>
              </a:path>
            </a:pathLst>
          </a:custGeom>
          <a:ln w="4457">
            <a:solidFill>
              <a:srgbClr val="9D9D9C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04202" y="5242943"/>
            <a:ext cx="85090" cy="175895"/>
          </a:xfrm>
          <a:custGeom>
            <a:avLst/>
            <a:gdLst/>
            <a:ahLst/>
            <a:cxnLst/>
            <a:rect l="l" t="t" r="r" b="b"/>
            <a:pathLst>
              <a:path w="85089" h="175895">
                <a:moveTo>
                  <a:pt x="0" y="0"/>
                </a:moveTo>
                <a:lnTo>
                  <a:pt x="84734" y="175844"/>
                </a:lnTo>
              </a:path>
            </a:pathLst>
          </a:custGeom>
          <a:ln w="4457">
            <a:solidFill>
              <a:srgbClr val="9D9D9C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35920" y="6131403"/>
            <a:ext cx="155575" cy="49530"/>
          </a:xfrm>
          <a:custGeom>
            <a:avLst/>
            <a:gdLst/>
            <a:ahLst/>
            <a:cxnLst/>
            <a:rect l="l" t="t" r="r" b="b"/>
            <a:pathLst>
              <a:path w="155575" h="49529">
                <a:moveTo>
                  <a:pt x="0" y="0"/>
                </a:moveTo>
                <a:lnTo>
                  <a:pt x="155409" y="49098"/>
                </a:lnTo>
              </a:path>
            </a:pathLst>
          </a:custGeom>
          <a:ln w="4457">
            <a:solidFill>
              <a:srgbClr val="9D9D9C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78295" y="5302348"/>
            <a:ext cx="2441575" cy="869950"/>
          </a:xfrm>
          <a:custGeom>
            <a:avLst/>
            <a:gdLst/>
            <a:ahLst/>
            <a:cxnLst/>
            <a:rect l="l" t="t" r="r" b="b"/>
            <a:pathLst>
              <a:path w="2441575" h="869950">
                <a:moveTo>
                  <a:pt x="70859" y="0"/>
                </a:moveTo>
                <a:lnTo>
                  <a:pt x="33947" y="17572"/>
                </a:lnTo>
                <a:lnTo>
                  <a:pt x="4368" y="66100"/>
                </a:lnTo>
                <a:lnTo>
                  <a:pt x="0" y="94648"/>
                </a:lnTo>
                <a:lnTo>
                  <a:pt x="1937" y="111915"/>
                </a:lnTo>
                <a:lnTo>
                  <a:pt x="26873" y="142717"/>
                </a:lnTo>
                <a:lnTo>
                  <a:pt x="29768" y="143619"/>
                </a:lnTo>
                <a:lnTo>
                  <a:pt x="2357602" y="868192"/>
                </a:lnTo>
                <a:lnTo>
                  <a:pt x="2364024" y="869621"/>
                </a:lnTo>
                <a:lnTo>
                  <a:pt x="2370883" y="869845"/>
                </a:lnTo>
                <a:lnTo>
                  <a:pt x="2378119" y="868794"/>
                </a:lnTo>
                <a:lnTo>
                  <a:pt x="2424974" y="830438"/>
                </a:lnTo>
                <a:lnTo>
                  <a:pt x="2441257" y="775215"/>
                </a:lnTo>
                <a:lnTo>
                  <a:pt x="2439236" y="757601"/>
                </a:lnTo>
                <a:lnTo>
                  <a:pt x="2433540" y="743362"/>
                </a:lnTo>
                <a:lnTo>
                  <a:pt x="2424717" y="732941"/>
                </a:lnTo>
                <a:lnTo>
                  <a:pt x="2413317" y="726778"/>
                </a:lnTo>
                <a:lnTo>
                  <a:pt x="84640" y="1976"/>
                </a:lnTo>
                <a:lnTo>
                  <a:pt x="84505" y="1976"/>
                </a:lnTo>
                <a:lnTo>
                  <a:pt x="77920" y="345"/>
                </a:lnTo>
                <a:lnTo>
                  <a:pt x="70859" y="0"/>
                </a:lnTo>
                <a:close/>
              </a:path>
              <a:path w="2441575" h="869950">
                <a:moveTo>
                  <a:pt x="84518" y="1938"/>
                </a:moveTo>
                <a:close/>
              </a:path>
            </a:pathLst>
          </a:custGeom>
          <a:solidFill>
            <a:srgbClr val="FDC944">
              <a:alpha val="61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62771" y="5983330"/>
            <a:ext cx="257175" cy="189230"/>
          </a:xfrm>
          <a:custGeom>
            <a:avLst/>
            <a:gdLst/>
            <a:ahLst/>
            <a:cxnLst/>
            <a:rect l="l" t="t" r="r" b="b"/>
            <a:pathLst>
              <a:path w="257175" h="189229">
                <a:moveTo>
                  <a:pt x="70848" y="0"/>
                </a:moveTo>
                <a:lnTo>
                  <a:pt x="33941" y="17570"/>
                </a:lnTo>
                <a:lnTo>
                  <a:pt x="4367" y="66098"/>
                </a:lnTo>
                <a:lnTo>
                  <a:pt x="0" y="94653"/>
                </a:lnTo>
                <a:lnTo>
                  <a:pt x="1935" y="111915"/>
                </a:lnTo>
                <a:lnTo>
                  <a:pt x="26860" y="142722"/>
                </a:lnTo>
                <a:lnTo>
                  <a:pt x="29756" y="143624"/>
                </a:lnTo>
                <a:lnTo>
                  <a:pt x="173126" y="187210"/>
                </a:lnTo>
                <a:lnTo>
                  <a:pt x="179547" y="188640"/>
                </a:lnTo>
                <a:lnTo>
                  <a:pt x="186407" y="188863"/>
                </a:lnTo>
                <a:lnTo>
                  <a:pt x="193643" y="187812"/>
                </a:lnTo>
                <a:lnTo>
                  <a:pt x="240498" y="149456"/>
                </a:lnTo>
                <a:lnTo>
                  <a:pt x="256781" y="94234"/>
                </a:lnTo>
                <a:lnTo>
                  <a:pt x="254760" y="76619"/>
                </a:lnTo>
                <a:lnTo>
                  <a:pt x="249064" y="62380"/>
                </a:lnTo>
                <a:lnTo>
                  <a:pt x="240241" y="51959"/>
                </a:lnTo>
                <a:lnTo>
                  <a:pt x="228841" y="45796"/>
                </a:lnTo>
                <a:lnTo>
                  <a:pt x="84631" y="1981"/>
                </a:lnTo>
                <a:lnTo>
                  <a:pt x="84493" y="1981"/>
                </a:lnTo>
                <a:lnTo>
                  <a:pt x="77908" y="348"/>
                </a:lnTo>
                <a:lnTo>
                  <a:pt x="70848" y="0"/>
                </a:lnTo>
                <a:close/>
              </a:path>
              <a:path w="257175" h="189229">
                <a:moveTo>
                  <a:pt x="84505" y="1943"/>
                </a:moveTo>
                <a:close/>
              </a:path>
            </a:pathLst>
          </a:custGeom>
          <a:solidFill>
            <a:srgbClr val="FDC944">
              <a:alpha val="61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75317" y="5299376"/>
            <a:ext cx="245325" cy="1902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33371" y="5484890"/>
            <a:ext cx="2058670" cy="641350"/>
          </a:xfrm>
          <a:custGeom>
            <a:avLst/>
            <a:gdLst/>
            <a:ahLst/>
            <a:cxnLst/>
            <a:rect l="l" t="t" r="r" b="b"/>
            <a:pathLst>
              <a:path w="2058670" h="641350">
                <a:moveTo>
                  <a:pt x="2058504" y="641083"/>
                </a:moveTo>
                <a:lnTo>
                  <a:pt x="0" y="0"/>
                </a:lnTo>
              </a:path>
            </a:pathLst>
          </a:custGeom>
          <a:ln w="5943">
            <a:solidFill>
              <a:srgbClr val="9D9D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91017" y="5344107"/>
            <a:ext cx="2056764" cy="640715"/>
          </a:xfrm>
          <a:custGeom>
            <a:avLst/>
            <a:gdLst/>
            <a:ahLst/>
            <a:cxnLst/>
            <a:rect l="l" t="t" r="r" b="b"/>
            <a:pathLst>
              <a:path w="2056764" h="640714">
                <a:moveTo>
                  <a:pt x="2056295" y="640321"/>
                </a:moveTo>
                <a:lnTo>
                  <a:pt x="0" y="0"/>
                </a:lnTo>
              </a:path>
            </a:pathLst>
          </a:custGeom>
          <a:ln w="5943">
            <a:solidFill>
              <a:srgbClr val="9D9D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01824" y="5374427"/>
            <a:ext cx="2177415" cy="1115060"/>
          </a:xfrm>
          <a:custGeom>
            <a:avLst/>
            <a:gdLst/>
            <a:ahLst/>
            <a:cxnLst/>
            <a:rect l="l" t="t" r="r" b="b"/>
            <a:pathLst>
              <a:path w="2177415" h="1115060">
                <a:moveTo>
                  <a:pt x="140042" y="0"/>
                </a:moveTo>
                <a:lnTo>
                  <a:pt x="2177224" y="635635"/>
                </a:lnTo>
                <a:lnTo>
                  <a:pt x="2052002" y="1114602"/>
                </a:lnTo>
                <a:lnTo>
                  <a:pt x="0" y="397700"/>
                </a:lnTo>
                <a:lnTo>
                  <a:pt x="140042" y="0"/>
                </a:lnTo>
                <a:close/>
              </a:path>
            </a:pathLst>
          </a:custGeom>
          <a:ln w="59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441864" y="5219621"/>
            <a:ext cx="2498725" cy="790575"/>
          </a:xfrm>
          <a:custGeom>
            <a:avLst/>
            <a:gdLst/>
            <a:ahLst/>
            <a:cxnLst/>
            <a:rect l="l" t="t" r="r" b="b"/>
            <a:pathLst>
              <a:path w="2498725" h="790575">
                <a:moveTo>
                  <a:pt x="450837" y="0"/>
                </a:moveTo>
                <a:lnTo>
                  <a:pt x="2498128" y="617486"/>
                </a:lnTo>
                <a:lnTo>
                  <a:pt x="2037181" y="790448"/>
                </a:lnTo>
                <a:lnTo>
                  <a:pt x="0" y="154813"/>
                </a:lnTo>
                <a:lnTo>
                  <a:pt x="450837" y="0"/>
                </a:lnTo>
                <a:close/>
              </a:path>
            </a:pathLst>
          </a:custGeom>
          <a:ln w="59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4461" y="5302519"/>
            <a:ext cx="120650" cy="57150"/>
          </a:xfrm>
          <a:custGeom>
            <a:avLst/>
            <a:gdLst/>
            <a:ahLst/>
            <a:cxnLst/>
            <a:rect l="l" t="t" r="r" b="b"/>
            <a:pathLst>
              <a:path w="120650" h="57150">
                <a:moveTo>
                  <a:pt x="63253" y="0"/>
                </a:moveTo>
                <a:lnTo>
                  <a:pt x="19923" y="24183"/>
                </a:lnTo>
                <a:lnTo>
                  <a:pt x="0" y="56959"/>
                </a:lnTo>
                <a:lnTo>
                  <a:pt x="120599" y="15544"/>
                </a:lnTo>
                <a:lnTo>
                  <a:pt x="77033" y="1981"/>
                </a:lnTo>
                <a:lnTo>
                  <a:pt x="76898" y="1981"/>
                </a:lnTo>
                <a:lnTo>
                  <a:pt x="70313" y="348"/>
                </a:lnTo>
                <a:lnTo>
                  <a:pt x="63253" y="0"/>
                </a:lnTo>
                <a:close/>
              </a:path>
              <a:path w="120650" h="57150">
                <a:moveTo>
                  <a:pt x="76911" y="1943"/>
                </a:moveTo>
                <a:close/>
              </a:path>
            </a:pathLst>
          </a:custGeom>
          <a:solidFill>
            <a:srgbClr val="FDC944">
              <a:alpha val="619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98338" y="5423882"/>
            <a:ext cx="2412644" cy="10687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177290" y="6490899"/>
            <a:ext cx="9734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latin typeface="Arial"/>
                <a:cs typeface="Arial"/>
              </a:rPr>
              <a:t>Дренажный</a:t>
            </a:r>
            <a:r>
              <a:rPr sz="800" spc="-25" dirty="0">
                <a:latin typeface="Arial"/>
                <a:cs typeface="Arial"/>
              </a:rPr>
              <a:t> элемент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005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>
                <a:moveTo>
                  <a:pt x="35999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32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34560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277" y="453922"/>
            <a:ext cx="4274185" cy="684657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900" spc="-30" dirty="0">
                <a:latin typeface="Arial"/>
                <a:cs typeface="Arial"/>
              </a:rPr>
              <a:t>или </a:t>
            </a:r>
            <a:r>
              <a:rPr sz="900" spc="-25" dirty="0">
                <a:latin typeface="Arial"/>
                <a:cs typeface="Arial"/>
              </a:rPr>
              <a:t>фильтрационная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траншея.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0" dirty="0">
                <a:latin typeface="Arial"/>
                <a:cs typeface="Arial"/>
              </a:rPr>
              <a:t>Дренажный </a:t>
            </a:r>
            <a:r>
              <a:rPr sz="900" spc="-25" dirty="0">
                <a:latin typeface="Arial"/>
                <a:cs typeface="Arial"/>
              </a:rPr>
              <a:t>элемент представляет </a:t>
            </a:r>
            <a:r>
              <a:rPr sz="900" spc="-5" dirty="0">
                <a:latin typeface="Arial"/>
                <a:cs typeface="Arial"/>
              </a:rPr>
              <a:t>собой ёмкость </a:t>
            </a:r>
            <a:r>
              <a:rPr sz="900" spc="-15" dirty="0">
                <a:latin typeface="Arial"/>
                <a:cs typeface="Arial"/>
              </a:rPr>
              <a:t>формы </a:t>
            </a:r>
            <a:r>
              <a:rPr sz="900" spc="-20" dirty="0">
                <a:latin typeface="Arial"/>
                <a:cs typeface="Arial"/>
              </a:rPr>
              <a:t>усеченной </a:t>
            </a:r>
            <a:r>
              <a:rPr sz="900" spc="-5" dirty="0">
                <a:latin typeface="Arial"/>
                <a:cs typeface="Arial"/>
              </a:rPr>
              <a:t>пира-  </a:t>
            </a:r>
            <a:r>
              <a:rPr sz="900" spc="-30" dirty="0">
                <a:latin typeface="Arial"/>
                <a:cs typeface="Arial"/>
              </a:rPr>
              <a:t>миды </a:t>
            </a:r>
            <a:r>
              <a:rPr sz="900" spc="-10" dirty="0">
                <a:latin typeface="Arial"/>
                <a:cs typeface="Arial"/>
              </a:rPr>
              <a:t>без </a:t>
            </a:r>
            <a:r>
              <a:rPr sz="900" spc="-20" dirty="0">
                <a:latin typeface="Arial"/>
                <a:cs typeface="Arial"/>
              </a:rPr>
              <a:t>дна, </a:t>
            </a:r>
            <a:r>
              <a:rPr sz="900" spc="-15" dirty="0">
                <a:latin typeface="Arial"/>
                <a:cs typeface="Arial"/>
              </a:rPr>
              <a:t>распологающейся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5" dirty="0">
                <a:latin typeface="Arial"/>
                <a:cs typeface="Arial"/>
              </a:rPr>
              <a:t>подушке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20" dirty="0">
                <a:latin typeface="Arial"/>
                <a:cs typeface="Arial"/>
              </a:rPr>
              <a:t>щебня. </a:t>
            </a:r>
            <a:r>
              <a:rPr sz="900" spc="-15" dirty="0">
                <a:latin typeface="Arial"/>
                <a:cs typeface="Arial"/>
              </a:rPr>
              <a:t>Через </a:t>
            </a:r>
            <a:r>
              <a:rPr sz="900" spc="0" dirty="0">
                <a:latin typeface="Arial"/>
                <a:cs typeface="Arial"/>
              </a:rPr>
              <a:t>всю </a:t>
            </a:r>
            <a:r>
              <a:rPr sz="900" spc="-30" dirty="0">
                <a:latin typeface="Arial"/>
                <a:cs typeface="Arial"/>
              </a:rPr>
              <a:t>длину </a:t>
            </a:r>
            <a:r>
              <a:rPr sz="900" spc="-5" dirty="0">
                <a:latin typeface="Arial"/>
                <a:cs typeface="Arial"/>
              </a:rPr>
              <a:t>прохо-  </a:t>
            </a:r>
            <a:r>
              <a:rPr sz="900" spc="-20" dirty="0">
                <a:latin typeface="Arial"/>
                <a:cs typeface="Arial"/>
              </a:rPr>
              <a:t>дит </a:t>
            </a:r>
            <a:r>
              <a:rPr sz="900" spc="-15" dirty="0">
                <a:latin typeface="Arial"/>
                <a:cs typeface="Arial"/>
              </a:rPr>
              <a:t>дренажная </a:t>
            </a:r>
            <a:r>
              <a:rPr sz="900" spc="-20" dirty="0">
                <a:latin typeface="Arial"/>
                <a:cs typeface="Arial"/>
              </a:rPr>
              <a:t>труба </a:t>
            </a:r>
            <a:r>
              <a:rPr sz="900" spc="-10" dirty="0">
                <a:latin typeface="Arial"/>
                <a:cs typeface="Arial"/>
              </a:rPr>
              <a:t>посредством </a:t>
            </a:r>
            <a:r>
              <a:rPr sz="900" spc="-5" dirty="0">
                <a:latin typeface="Arial"/>
                <a:cs typeface="Arial"/>
              </a:rPr>
              <a:t>которой </a:t>
            </a:r>
            <a:r>
              <a:rPr sz="900" spc="-10" dirty="0">
                <a:latin typeface="Arial"/>
                <a:cs typeface="Arial"/>
              </a:rPr>
              <a:t>самотеком </a:t>
            </a:r>
            <a:r>
              <a:rPr sz="900" spc="-15" dirty="0">
                <a:latin typeface="Arial"/>
                <a:cs typeface="Arial"/>
              </a:rPr>
              <a:t>сбрасывается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вода.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5"/>
              </a:spcBef>
            </a:pPr>
            <a:r>
              <a:rPr sz="900" spc="-35" dirty="0">
                <a:latin typeface="Arial"/>
                <a:cs typeface="Arial"/>
              </a:rPr>
              <a:t>Так </a:t>
            </a:r>
            <a:r>
              <a:rPr sz="900" spc="25" dirty="0">
                <a:latin typeface="Arial"/>
                <a:cs typeface="Arial"/>
              </a:rPr>
              <a:t>как </a:t>
            </a:r>
            <a:r>
              <a:rPr sz="900" spc="-15" dirty="0">
                <a:latin typeface="Arial"/>
                <a:cs typeface="Arial"/>
              </a:rPr>
              <a:t>система полностью </a:t>
            </a:r>
            <a:r>
              <a:rPr sz="900" spc="-25" dirty="0">
                <a:latin typeface="Arial"/>
                <a:cs typeface="Arial"/>
              </a:rPr>
              <a:t>вентилируемая, на </a:t>
            </a:r>
            <a:r>
              <a:rPr sz="900" spc="-10" dirty="0">
                <a:latin typeface="Arial"/>
                <a:cs typeface="Arial"/>
              </a:rPr>
              <a:t>поверхности </a:t>
            </a:r>
            <a:r>
              <a:rPr sz="900" spc="-20" dirty="0">
                <a:latin typeface="Arial"/>
                <a:cs typeface="Arial"/>
              </a:rPr>
              <a:t>щебня </a:t>
            </a:r>
            <a:r>
              <a:rPr sz="900" spc="-5" dirty="0">
                <a:latin typeface="Arial"/>
                <a:cs typeface="Arial"/>
              </a:rPr>
              <a:t>образу-  </a:t>
            </a:r>
            <a:r>
              <a:rPr sz="900" spc="-15" dirty="0">
                <a:latin typeface="Arial"/>
                <a:cs typeface="Arial"/>
              </a:rPr>
              <a:t>ются аэробные </a:t>
            </a:r>
            <a:r>
              <a:rPr sz="900" spc="-10" dirty="0">
                <a:latin typeface="Arial"/>
                <a:cs typeface="Arial"/>
              </a:rPr>
              <a:t>бактерии. </a:t>
            </a:r>
            <a:r>
              <a:rPr sz="900" spc="-25" dirty="0">
                <a:latin typeface="Arial"/>
                <a:cs typeface="Arial"/>
              </a:rPr>
              <a:t>Путём </a:t>
            </a:r>
            <a:r>
              <a:rPr sz="900" spc="-15" dirty="0">
                <a:latin typeface="Arial"/>
                <a:cs typeface="Arial"/>
              </a:rPr>
              <a:t>взаимодействия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10" dirty="0">
                <a:latin typeface="Arial"/>
                <a:cs typeface="Arial"/>
              </a:rPr>
              <a:t>кислородом </a:t>
            </a:r>
            <a:r>
              <a:rPr sz="900" spc="-15" dirty="0">
                <a:latin typeface="Arial"/>
                <a:cs typeface="Arial"/>
              </a:rPr>
              <a:t>происходит </a:t>
            </a:r>
            <a:r>
              <a:rPr sz="900" spc="10" dirty="0">
                <a:latin typeface="Arial"/>
                <a:cs typeface="Arial"/>
              </a:rPr>
              <a:t>окис-  </a:t>
            </a:r>
            <a:r>
              <a:rPr sz="900" spc="-35" dirty="0">
                <a:latin typeface="Arial"/>
                <a:cs typeface="Arial"/>
              </a:rPr>
              <a:t>лительный </a:t>
            </a:r>
            <a:r>
              <a:rPr sz="900" spc="-5" dirty="0">
                <a:latin typeface="Arial"/>
                <a:cs typeface="Arial"/>
              </a:rPr>
              <a:t>процесс </a:t>
            </a:r>
            <a:r>
              <a:rPr sz="900" spc="-10" dirty="0">
                <a:latin typeface="Arial"/>
                <a:cs typeface="Arial"/>
              </a:rPr>
              <a:t>нитрификации. </a:t>
            </a:r>
            <a:r>
              <a:rPr sz="900" spc="-25" dirty="0">
                <a:latin typeface="Arial"/>
                <a:cs typeface="Arial"/>
              </a:rPr>
              <a:t>Далее вода впитывается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30" dirty="0">
                <a:latin typeface="Arial"/>
                <a:cs typeface="Arial"/>
              </a:rPr>
              <a:t>почву, </a:t>
            </a:r>
            <a:r>
              <a:rPr sz="900" spc="-15" dirty="0">
                <a:latin typeface="Arial"/>
                <a:cs typeface="Arial"/>
              </a:rPr>
              <a:t>запускается  </a:t>
            </a:r>
            <a:r>
              <a:rPr sz="900" spc="-5" dirty="0">
                <a:latin typeface="Arial"/>
                <a:cs typeface="Arial"/>
              </a:rPr>
              <a:t>процесс </a:t>
            </a:r>
            <a:r>
              <a:rPr sz="900" spc="-15" dirty="0">
                <a:latin typeface="Arial"/>
                <a:cs typeface="Arial"/>
              </a:rPr>
              <a:t>денитрификации.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30" dirty="0">
                <a:latin typeface="Arial"/>
                <a:cs typeface="Arial"/>
              </a:rPr>
              <a:t>Таким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образом,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получается,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что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в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полном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цикле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очистки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сточных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вод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участвуют  </a:t>
            </a:r>
            <a:r>
              <a:rPr sz="900" spc="25" dirty="0">
                <a:latin typeface="Arial"/>
                <a:cs typeface="Arial"/>
              </a:rPr>
              <a:t>как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анаэробные,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так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и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аэробные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бактерии.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Этим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достигается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100%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очистка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и</a:t>
            </a:r>
            <a:r>
              <a:rPr sz="900" spc="-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ути-  </a:t>
            </a:r>
            <a:r>
              <a:rPr sz="900" spc="-20" dirty="0">
                <a:latin typeface="Arial"/>
                <a:cs typeface="Arial"/>
              </a:rPr>
              <a:t>лизация сточных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вод.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160" dirty="0">
                <a:latin typeface="Calibri"/>
                <a:cs typeface="Calibri"/>
              </a:rPr>
              <a:t>Как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25" dirty="0">
                <a:latin typeface="Calibri"/>
                <a:cs typeface="Calibri"/>
              </a:rPr>
              <a:t>правильно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14" dirty="0">
                <a:latin typeface="Calibri"/>
                <a:cs typeface="Calibri"/>
              </a:rPr>
              <a:t>расположить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25" dirty="0">
                <a:latin typeface="Calibri"/>
                <a:cs typeface="Calibri"/>
              </a:rPr>
              <a:t>на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125" dirty="0">
                <a:latin typeface="Calibri"/>
                <a:cs typeface="Calibri"/>
              </a:rPr>
              <a:t>участке</a:t>
            </a:r>
            <a:endParaRPr sz="1400">
              <a:latin typeface="Calibri"/>
              <a:cs typeface="Calibri"/>
            </a:endParaRPr>
          </a:p>
          <a:p>
            <a:pPr marL="12700" marR="5080" indent="179705" algn="just">
              <a:lnSpc>
                <a:spcPct val="129700"/>
              </a:lnSpc>
              <a:spcBef>
                <a:spcPts val="465"/>
              </a:spcBef>
            </a:pPr>
            <a:r>
              <a:rPr sz="900" spc="-5" dirty="0">
                <a:latin typeface="Arial"/>
                <a:cs typeface="Arial"/>
              </a:rPr>
              <a:t>Септик </a:t>
            </a:r>
            <a:r>
              <a:rPr sz="900" dirty="0">
                <a:latin typeface="Arial"/>
                <a:cs typeface="Arial"/>
              </a:rPr>
              <a:t>возможно </a:t>
            </a:r>
            <a:r>
              <a:rPr sz="900" spc="-15" dirty="0">
                <a:latin typeface="Arial"/>
                <a:cs typeface="Arial"/>
              </a:rPr>
              <a:t>рассчитать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5" dirty="0">
                <a:latin typeface="Arial"/>
                <a:cs typeface="Arial"/>
              </a:rPr>
              <a:t>монтировать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5" dirty="0">
                <a:latin typeface="Arial"/>
                <a:cs typeface="Arial"/>
              </a:rPr>
              <a:t>обслуживание </a:t>
            </a:r>
            <a:r>
              <a:rPr sz="900" spc="-10" dirty="0">
                <a:latin typeface="Arial"/>
                <a:cs typeface="Arial"/>
              </a:rPr>
              <a:t>одного </a:t>
            </a:r>
            <a:r>
              <a:rPr sz="900" spc="-30" dirty="0">
                <a:latin typeface="Arial"/>
                <a:cs typeface="Arial"/>
              </a:rPr>
              <a:t>или  </a:t>
            </a:r>
            <a:r>
              <a:rPr sz="900" spc="-5" dirty="0">
                <a:latin typeface="Arial"/>
                <a:cs typeface="Arial"/>
              </a:rPr>
              <a:t>нескольких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домов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одновременно.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При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проектировании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канализационной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системы  необходимо учесть </a:t>
            </a:r>
            <a:r>
              <a:rPr sz="900" spc="-25" dirty="0">
                <a:latin typeface="Arial"/>
                <a:cs typeface="Arial"/>
              </a:rPr>
              <a:t>следующие </a:t>
            </a:r>
            <a:r>
              <a:rPr sz="900" spc="-10" dirty="0">
                <a:latin typeface="Arial"/>
                <a:cs typeface="Arial"/>
              </a:rPr>
              <a:t>особенности </a:t>
            </a:r>
            <a:r>
              <a:rPr sz="900" spc="-20" dirty="0">
                <a:latin typeface="Arial"/>
                <a:cs typeface="Arial"/>
              </a:rPr>
              <a:t>земельного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участка:</a:t>
            </a:r>
            <a:endParaRPr sz="900">
              <a:latin typeface="Arial"/>
              <a:cs typeface="Arial"/>
            </a:endParaRPr>
          </a:p>
          <a:p>
            <a:pPr marL="444500" indent="-215900">
              <a:lnSpc>
                <a:spcPct val="100000"/>
              </a:lnSpc>
              <a:spcBef>
                <a:spcPts val="320"/>
              </a:spcBef>
              <a:buChar char="•"/>
              <a:tabLst>
                <a:tab pos="444500" algn="l"/>
                <a:tab pos="445134" algn="l"/>
              </a:tabLst>
            </a:pPr>
            <a:r>
              <a:rPr sz="900" spc="-20" dirty="0">
                <a:latin typeface="Arial"/>
                <a:cs typeface="Arial"/>
              </a:rPr>
              <a:t>грунтовые </a:t>
            </a:r>
            <a:r>
              <a:rPr sz="900" spc="-30" dirty="0">
                <a:latin typeface="Arial"/>
                <a:cs typeface="Arial"/>
              </a:rPr>
              <a:t>воды </a:t>
            </a:r>
            <a:r>
              <a:rPr sz="900" spc="-20" dirty="0">
                <a:latin typeface="Arial"/>
                <a:cs typeface="Arial"/>
              </a:rPr>
              <a:t>и колебание </a:t>
            </a:r>
            <a:r>
              <a:rPr sz="900" spc="-15" dirty="0">
                <a:latin typeface="Arial"/>
                <a:cs typeface="Arial"/>
              </a:rPr>
              <a:t>уровня грунтовых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вод;</a:t>
            </a:r>
            <a:endParaRPr sz="900">
              <a:latin typeface="Arial"/>
              <a:cs typeface="Arial"/>
            </a:endParaRPr>
          </a:p>
          <a:p>
            <a:pPr marL="444500" indent="-215900">
              <a:lnSpc>
                <a:spcPct val="100000"/>
              </a:lnSpc>
              <a:spcBef>
                <a:spcPts val="320"/>
              </a:spcBef>
              <a:buChar char="•"/>
              <a:tabLst>
                <a:tab pos="444500" algn="l"/>
                <a:tab pos="445134" algn="l"/>
              </a:tabLst>
            </a:pPr>
            <a:r>
              <a:rPr sz="900" spc="-30" dirty="0">
                <a:latin typeface="Arial"/>
                <a:cs typeface="Arial"/>
              </a:rPr>
              <a:t>рельеф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местности;</a:t>
            </a:r>
            <a:endParaRPr sz="900">
              <a:latin typeface="Arial"/>
              <a:cs typeface="Arial"/>
            </a:endParaRPr>
          </a:p>
          <a:p>
            <a:pPr marL="444500" indent="-215900">
              <a:lnSpc>
                <a:spcPct val="100000"/>
              </a:lnSpc>
              <a:spcBef>
                <a:spcPts val="320"/>
              </a:spcBef>
              <a:buChar char="•"/>
              <a:tabLst>
                <a:tab pos="444500" algn="l"/>
                <a:tab pos="445134" algn="l"/>
              </a:tabLst>
            </a:pPr>
            <a:r>
              <a:rPr sz="900" spc="-15" dirty="0">
                <a:latin typeface="Arial"/>
                <a:cs typeface="Arial"/>
              </a:rPr>
              <a:t>близость водозаборных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сооружений;</a:t>
            </a:r>
            <a:endParaRPr sz="900">
              <a:latin typeface="Arial"/>
              <a:cs typeface="Arial"/>
            </a:endParaRPr>
          </a:p>
          <a:p>
            <a:pPr marL="444500" indent="-215900">
              <a:lnSpc>
                <a:spcPct val="100000"/>
              </a:lnSpc>
              <a:spcBef>
                <a:spcPts val="320"/>
              </a:spcBef>
              <a:buChar char="•"/>
              <a:tabLst>
                <a:tab pos="444500" algn="l"/>
                <a:tab pos="445134" algn="l"/>
              </a:tabLst>
            </a:pPr>
            <a:r>
              <a:rPr sz="900" spc="-15" dirty="0">
                <a:latin typeface="Arial"/>
                <a:cs typeface="Arial"/>
              </a:rPr>
              <a:t>климат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подверженность </a:t>
            </a:r>
            <a:r>
              <a:rPr sz="900" spc="-15" dirty="0">
                <a:latin typeface="Arial"/>
                <a:cs typeface="Arial"/>
              </a:rPr>
              <a:t>грунта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промерзанию.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5" dirty="0">
                <a:latin typeface="Arial"/>
                <a:cs typeface="Arial"/>
              </a:rPr>
              <a:t>Для </a:t>
            </a:r>
            <a:r>
              <a:rPr sz="900" spc="-10" dirty="0">
                <a:latin typeface="Arial"/>
                <a:cs typeface="Arial"/>
              </a:rPr>
              <a:t>монтажа Септика </a:t>
            </a:r>
            <a:r>
              <a:rPr sz="900" spc="-30" dirty="0">
                <a:latin typeface="Arial"/>
                <a:cs typeface="Arial"/>
              </a:rPr>
              <a:t>«Евролос </a:t>
            </a:r>
            <a:r>
              <a:rPr sz="900" spc="-35" dirty="0">
                <a:latin typeface="Arial"/>
                <a:cs typeface="Arial"/>
              </a:rPr>
              <a:t>ЭКО» </a:t>
            </a:r>
            <a:r>
              <a:rPr sz="900" spc="-20" dirty="0">
                <a:latin typeface="Arial"/>
                <a:cs typeface="Arial"/>
              </a:rPr>
              <a:t>необходимо оборудовать </a:t>
            </a:r>
            <a:r>
              <a:rPr sz="900" spc="-15" dirty="0">
                <a:latin typeface="Arial"/>
                <a:cs typeface="Arial"/>
              </a:rPr>
              <a:t>котлован. </a:t>
            </a:r>
            <a:r>
              <a:rPr sz="900" spc="-20" dirty="0">
                <a:latin typeface="Arial"/>
                <a:cs typeface="Arial"/>
              </a:rPr>
              <a:t>Его  </a:t>
            </a:r>
            <a:r>
              <a:rPr sz="900" spc="-15" dirty="0">
                <a:latin typeface="Arial"/>
                <a:cs typeface="Arial"/>
              </a:rPr>
              <a:t>размеры </a:t>
            </a:r>
            <a:r>
              <a:rPr sz="900" spc="-10" dirty="0">
                <a:latin typeface="Arial"/>
                <a:cs typeface="Arial"/>
              </a:rPr>
              <a:t>зависят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15" dirty="0">
                <a:latin typeface="Arial"/>
                <a:cs typeface="Arial"/>
              </a:rPr>
              <a:t>габаритов выбранного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Септика.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0" dirty="0">
                <a:latin typeface="Arial"/>
                <a:cs typeface="Arial"/>
              </a:rPr>
              <a:t>При устройстве </a:t>
            </a:r>
            <a:r>
              <a:rPr sz="900" spc="-20" dirty="0">
                <a:latin typeface="Arial"/>
                <a:cs typeface="Arial"/>
              </a:rPr>
              <a:t>котлована необходимо предусмотреть </a:t>
            </a:r>
            <a:r>
              <a:rPr sz="900" spc="-15" dirty="0">
                <a:latin typeface="Arial"/>
                <a:cs typeface="Arial"/>
              </a:rPr>
              <a:t>мероприятия </a:t>
            </a:r>
            <a:r>
              <a:rPr sz="900" spc="-30" dirty="0">
                <a:latin typeface="Arial"/>
                <a:cs typeface="Arial"/>
              </a:rPr>
              <a:t>для </a:t>
            </a:r>
            <a:r>
              <a:rPr sz="900" dirty="0">
                <a:latin typeface="Arial"/>
                <a:cs typeface="Arial"/>
              </a:rPr>
              <a:t>пре-  </a:t>
            </a:r>
            <a:r>
              <a:rPr sz="900" spc="-20" dirty="0">
                <a:latin typeface="Arial"/>
                <a:cs typeface="Arial"/>
              </a:rPr>
              <a:t>дотвращения выталкивания </a:t>
            </a:r>
            <a:r>
              <a:rPr sz="900" spc="-10" dirty="0">
                <a:latin typeface="Arial"/>
                <a:cs typeface="Arial"/>
              </a:rPr>
              <a:t>Септика </a:t>
            </a:r>
            <a:r>
              <a:rPr sz="900" spc="-15" dirty="0">
                <a:latin typeface="Arial"/>
                <a:cs typeface="Arial"/>
              </a:rPr>
              <a:t>грунтовыми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водами.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5" dirty="0">
                <a:latin typeface="Arial"/>
                <a:cs typeface="Arial"/>
              </a:rPr>
              <a:t>Во </a:t>
            </a:r>
            <a:r>
              <a:rPr sz="900" spc="-15" dirty="0">
                <a:latin typeface="Arial"/>
                <a:cs typeface="Arial"/>
              </a:rPr>
              <a:t>избежание </a:t>
            </a:r>
            <a:r>
              <a:rPr sz="900" spc="-10" dirty="0">
                <a:latin typeface="Arial"/>
                <a:cs typeface="Arial"/>
              </a:rPr>
              <a:t>засорения </a:t>
            </a:r>
            <a:r>
              <a:rPr sz="900" spc="-15" dirty="0">
                <a:latin typeface="Arial"/>
                <a:cs typeface="Arial"/>
              </a:rPr>
              <a:t>трубопровода </a:t>
            </a:r>
            <a:r>
              <a:rPr sz="900" spc="-10" dirty="0">
                <a:latin typeface="Arial"/>
                <a:cs typeface="Arial"/>
              </a:rPr>
              <a:t>выпуск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20" dirty="0">
                <a:latin typeface="Arial"/>
                <a:cs typeface="Arial"/>
              </a:rPr>
              <a:t>дома </a:t>
            </a:r>
            <a:r>
              <a:rPr sz="900" spc="-35" dirty="0">
                <a:latin typeface="Arial"/>
                <a:cs typeface="Arial"/>
              </a:rPr>
              <a:t>следует </a:t>
            </a:r>
            <a:r>
              <a:rPr sz="900" spc="-10" dirty="0">
                <a:latin typeface="Arial"/>
                <a:cs typeface="Arial"/>
              </a:rPr>
              <a:t>проложить 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15" dirty="0">
                <a:latin typeface="Arial"/>
                <a:cs typeface="Arial"/>
              </a:rPr>
              <a:t>постоянным </a:t>
            </a:r>
            <a:r>
              <a:rPr sz="900" spc="-10" dirty="0">
                <a:latin typeface="Arial"/>
                <a:cs typeface="Arial"/>
              </a:rPr>
              <a:t>уклоном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10" dirty="0">
                <a:latin typeface="Arial"/>
                <a:cs typeface="Arial"/>
              </a:rPr>
              <a:t>сторону </a:t>
            </a:r>
            <a:r>
              <a:rPr sz="900" dirty="0">
                <a:latin typeface="Arial"/>
                <a:cs typeface="Arial"/>
              </a:rPr>
              <a:t>сброса </a:t>
            </a:r>
            <a:r>
              <a:rPr sz="900" spc="-20" dirty="0">
                <a:latin typeface="Arial"/>
                <a:cs typeface="Arial"/>
              </a:rPr>
              <a:t>сточных вод и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25" dirty="0">
                <a:latin typeface="Arial"/>
                <a:cs typeface="Arial"/>
              </a:rPr>
              <a:t>как </a:t>
            </a:r>
            <a:r>
              <a:rPr sz="900" dirty="0">
                <a:latin typeface="Arial"/>
                <a:cs typeface="Arial"/>
              </a:rPr>
              <a:t>можно </a:t>
            </a:r>
            <a:r>
              <a:rPr sz="900" spc="-20" dirty="0">
                <a:latin typeface="Arial"/>
                <a:cs typeface="Arial"/>
              </a:rPr>
              <a:t>меньшим  </a:t>
            </a:r>
            <a:r>
              <a:rPr sz="900" spc="-10" dirty="0">
                <a:latin typeface="Arial"/>
                <a:cs typeface="Arial"/>
              </a:rPr>
              <a:t>количеством поворотов. При </a:t>
            </a:r>
            <a:r>
              <a:rPr sz="900" spc="-20" dirty="0">
                <a:latin typeface="Arial"/>
                <a:cs typeface="Arial"/>
              </a:rPr>
              <a:t>большой </a:t>
            </a:r>
            <a:r>
              <a:rPr sz="900" spc="-10" dirty="0">
                <a:latin typeface="Arial"/>
                <a:cs typeface="Arial"/>
              </a:rPr>
              <a:t>протяженности канализационного </a:t>
            </a:r>
            <a:r>
              <a:rPr sz="900" spc="-5" dirty="0">
                <a:latin typeface="Arial"/>
                <a:cs typeface="Arial"/>
              </a:rPr>
              <a:t>трубо-  </a:t>
            </a:r>
            <a:r>
              <a:rPr sz="900" spc="-15" dirty="0">
                <a:latin typeface="Arial"/>
                <a:cs typeface="Arial"/>
              </a:rPr>
              <a:t>провода </a:t>
            </a:r>
            <a:r>
              <a:rPr sz="900" spc="-25" dirty="0">
                <a:latin typeface="Arial"/>
                <a:cs typeface="Arial"/>
              </a:rPr>
              <a:t>требуется </a:t>
            </a:r>
            <a:r>
              <a:rPr sz="900" spc="-15" dirty="0">
                <a:latin typeface="Arial"/>
                <a:cs typeface="Arial"/>
              </a:rPr>
              <a:t>установка </a:t>
            </a:r>
            <a:r>
              <a:rPr sz="900" spc="-5" dirty="0">
                <a:latin typeface="Arial"/>
                <a:cs typeface="Arial"/>
              </a:rPr>
              <a:t>смотрового </a:t>
            </a:r>
            <a:r>
              <a:rPr sz="900" spc="-15" dirty="0">
                <a:latin typeface="Arial"/>
                <a:cs typeface="Arial"/>
              </a:rPr>
              <a:t>колодца </a:t>
            </a:r>
            <a:r>
              <a:rPr sz="900" spc="-30" dirty="0">
                <a:latin typeface="Arial"/>
                <a:cs typeface="Arial"/>
              </a:rPr>
              <a:t>или </a:t>
            </a:r>
            <a:r>
              <a:rPr sz="900" spc="-10" dirty="0">
                <a:latin typeface="Arial"/>
                <a:cs typeface="Arial"/>
              </a:rPr>
              <a:t>ревизионного</a:t>
            </a:r>
            <a:r>
              <a:rPr sz="900" spc="13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узла.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30" dirty="0">
                <a:latin typeface="Arial"/>
                <a:cs typeface="Arial"/>
              </a:rPr>
              <a:t>Одна </a:t>
            </a:r>
            <a:r>
              <a:rPr sz="900" spc="-15" dirty="0">
                <a:latin typeface="Arial"/>
                <a:cs typeface="Arial"/>
              </a:rPr>
              <a:t>канализационная система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10" dirty="0">
                <a:latin typeface="Arial"/>
                <a:cs typeface="Arial"/>
              </a:rPr>
              <a:t>Септиком </a:t>
            </a:r>
            <a:r>
              <a:rPr sz="900" spc="-30" dirty="0">
                <a:latin typeface="Arial"/>
                <a:cs typeface="Arial"/>
              </a:rPr>
              <a:t>«Евролос </a:t>
            </a:r>
            <a:r>
              <a:rPr sz="900" spc="-35" dirty="0">
                <a:latin typeface="Arial"/>
                <a:cs typeface="Arial"/>
              </a:rPr>
              <a:t>ЭКО» </a:t>
            </a:r>
            <a:r>
              <a:rPr sz="900" spc="-15" dirty="0">
                <a:latin typeface="Arial"/>
                <a:cs typeface="Arial"/>
              </a:rPr>
              <a:t>может </a:t>
            </a:r>
            <a:r>
              <a:rPr sz="900" spc="-5" dirty="0">
                <a:latin typeface="Arial"/>
                <a:cs typeface="Arial"/>
              </a:rPr>
              <a:t>обслужи-  </a:t>
            </a:r>
            <a:r>
              <a:rPr sz="900" spc="-20" dirty="0">
                <a:latin typeface="Arial"/>
                <a:cs typeface="Arial"/>
              </a:rPr>
              <a:t>вать </a:t>
            </a:r>
            <a:r>
              <a:rPr sz="900" spc="-5" dirty="0">
                <a:latin typeface="Arial"/>
                <a:cs typeface="Arial"/>
              </a:rPr>
              <a:t>несколько </a:t>
            </a:r>
            <a:r>
              <a:rPr sz="900" spc="-10" dirty="0">
                <a:latin typeface="Arial"/>
                <a:cs typeface="Arial"/>
              </a:rPr>
              <a:t>домов, </a:t>
            </a:r>
            <a:r>
              <a:rPr sz="900" spc="-20" dirty="0">
                <a:latin typeface="Arial"/>
                <a:cs typeface="Arial"/>
              </a:rPr>
              <a:t>что </a:t>
            </a:r>
            <a:r>
              <a:rPr sz="900" spc="-25" dirty="0">
                <a:latin typeface="Arial"/>
                <a:cs typeface="Arial"/>
              </a:rPr>
              <a:t>значительно </a:t>
            </a:r>
            <a:r>
              <a:rPr sz="900" spc="-10" dirty="0">
                <a:latin typeface="Arial"/>
                <a:cs typeface="Arial"/>
              </a:rPr>
              <a:t>снижает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расходы.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0" dirty="0">
                <a:latin typeface="Arial"/>
                <a:cs typeface="Arial"/>
              </a:rPr>
              <a:t>При планировке участка </a:t>
            </a:r>
            <a:r>
              <a:rPr sz="900" spc="-30" dirty="0">
                <a:latin typeface="Arial"/>
                <a:cs typeface="Arial"/>
              </a:rPr>
              <a:t>для </a:t>
            </a:r>
            <a:r>
              <a:rPr sz="900" spc="-15" dirty="0">
                <a:latin typeface="Arial"/>
                <a:cs typeface="Arial"/>
              </a:rPr>
              <a:t>канализационной </a:t>
            </a:r>
            <a:r>
              <a:rPr sz="900" spc="-20" dirty="0">
                <a:latin typeface="Arial"/>
                <a:cs typeface="Arial"/>
              </a:rPr>
              <a:t>системы </a:t>
            </a:r>
            <a:r>
              <a:rPr sz="900" spc="-35" dirty="0">
                <a:latin typeface="Arial"/>
                <a:cs typeface="Arial"/>
              </a:rPr>
              <a:t>следует </a:t>
            </a:r>
            <a:r>
              <a:rPr sz="900" spc="-25" dirty="0">
                <a:latin typeface="Arial"/>
                <a:cs typeface="Arial"/>
              </a:rPr>
              <a:t>учитывать  следующие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рекомендации:</a:t>
            </a:r>
            <a:endParaRPr sz="9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320"/>
              </a:spcBef>
              <a:tabLst>
                <a:tab pos="444500" algn="l"/>
              </a:tabLst>
            </a:pPr>
            <a:r>
              <a:rPr sz="900" spc="-55" dirty="0">
                <a:latin typeface="Arial"/>
                <a:cs typeface="Arial"/>
              </a:rPr>
              <a:t>–	</a:t>
            </a:r>
            <a:r>
              <a:rPr sz="900" spc="-20" dirty="0">
                <a:latin typeface="Arial"/>
                <a:cs typeface="Arial"/>
              </a:rPr>
              <a:t>защитный </a:t>
            </a:r>
            <a:r>
              <a:rPr sz="900" spc="-10" dirty="0">
                <a:latin typeface="Arial"/>
                <a:cs typeface="Arial"/>
              </a:rPr>
              <a:t>разрыв </a:t>
            </a:r>
            <a:r>
              <a:rPr sz="900" spc="-20" dirty="0">
                <a:latin typeface="Arial"/>
                <a:cs typeface="Arial"/>
              </a:rPr>
              <a:t>от дома </a:t>
            </a:r>
            <a:r>
              <a:rPr sz="900" spc="-25" dirty="0">
                <a:latin typeface="Arial"/>
                <a:cs typeface="Arial"/>
              </a:rPr>
              <a:t>не </a:t>
            </a:r>
            <a:r>
              <a:rPr sz="900" spc="-30" dirty="0">
                <a:latin typeface="Arial"/>
                <a:cs typeface="Arial"/>
              </a:rPr>
              <a:t>менее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5м;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 marL="529590">
              <a:lnSpc>
                <a:spcPct val="100000"/>
              </a:lnSpc>
            </a:pPr>
            <a:r>
              <a:rPr sz="1000" b="1" spc="125" dirty="0">
                <a:solidFill>
                  <a:srgbClr val="706F6F"/>
                </a:solidFill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80661" y="7122527"/>
            <a:ext cx="990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65" dirty="0">
                <a:solidFill>
                  <a:srgbClr val="706F6F"/>
                </a:solidFill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27999" y="7200006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0000" y="7200006"/>
            <a:ext cx="3456304" cy="0"/>
          </a:xfrm>
          <a:custGeom>
            <a:avLst/>
            <a:gdLst/>
            <a:ahLst/>
            <a:cxnLst/>
            <a:rect l="l" t="t" r="r" b="b"/>
            <a:pathLst>
              <a:path w="3456304">
                <a:moveTo>
                  <a:pt x="0" y="0"/>
                </a:moveTo>
                <a:lnTo>
                  <a:pt x="3456000" y="0"/>
                </a:lnTo>
              </a:path>
            </a:pathLst>
          </a:custGeom>
          <a:ln w="6350">
            <a:solidFill>
              <a:srgbClr val="70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6345" y="5115866"/>
            <a:ext cx="4235450" cy="589915"/>
          </a:xfrm>
          <a:custGeom>
            <a:avLst/>
            <a:gdLst/>
            <a:ahLst/>
            <a:cxnLst/>
            <a:rect l="l" t="t" r="r" b="b"/>
            <a:pathLst>
              <a:path w="4235450" h="589914">
                <a:moveTo>
                  <a:pt x="36004" y="0"/>
                </a:moveTo>
                <a:lnTo>
                  <a:pt x="15189" y="656"/>
                </a:lnTo>
                <a:lnTo>
                  <a:pt x="4500" y="5248"/>
                </a:lnTo>
                <a:lnTo>
                  <a:pt x="562" y="17712"/>
                </a:lnTo>
                <a:lnTo>
                  <a:pt x="0" y="41986"/>
                </a:lnTo>
                <a:lnTo>
                  <a:pt x="0" y="547357"/>
                </a:lnTo>
                <a:lnTo>
                  <a:pt x="562" y="571630"/>
                </a:lnTo>
                <a:lnTo>
                  <a:pt x="4500" y="584095"/>
                </a:lnTo>
                <a:lnTo>
                  <a:pt x="15189" y="588687"/>
                </a:lnTo>
                <a:lnTo>
                  <a:pt x="36004" y="589343"/>
                </a:lnTo>
                <a:lnTo>
                  <a:pt x="4199305" y="589343"/>
                </a:lnTo>
                <a:lnTo>
                  <a:pt x="4220120" y="588687"/>
                </a:lnTo>
                <a:lnTo>
                  <a:pt x="4230809" y="584095"/>
                </a:lnTo>
                <a:lnTo>
                  <a:pt x="4234747" y="571630"/>
                </a:lnTo>
                <a:lnTo>
                  <a:pt x="4235310" y="547357"/>
                </a:lnTo>
                <a:lnTo>
                  <a:pt x="4235310" y="41986"/>
                </a:lnTo>
                <a:lnTo>
                  <a:pt x="4234747" y="17712"/>
                </a:lnTo>
                <a:lnTo>
                  <a:pt x="4230809" y="5248"/>
                </a:lnTo>
                <a:lnTo>
                  <a:pt x="4220120" y="656"/>
                </a:lnTo>
                <a:lnTo>
                  <a:pt x="4199305" y="0"/>
                </a:lnTo>
                <a:lnTo>
                  <a:pt x="36004" y="0"/>
                </a:lnTo>
                <a:close/>
              </a:path>
            </a:pathLst>
          </a:custGeom>
          <a:ln w="25400">
            <a:solidFill>
              <a:srgbClr val="E306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9851" y="5038369"/>
            <a:ext cx="838835" cy="160655"/>
          </a:xfrm>
          <a:custGeom>
            <a:avLst/>
            <a:gdLst/>
            <a:ahLst/>
            <a:cxnLst/>
            <a:rect l="l" t="t" r="r" b="b"/>
            <a:pathLst>
              <a:path w="838835" h="160654">
                <a:moveTo>
                  <a:pt x="0" y="160197"/>
                </a:moveTo>
                <a:lnTo>
                  <a:pt x="838593" y="160197"/>
                </a:lnTo>
                <a:lnTo>
                  <a:pt x="838593" y="0"/>
                </a:lnTo>
                <a:lnTo>
                  <a:pt x="0" y="0"/>
                </a:lnTo>
                <a:lnTo>
                  <a:pt x="0" y="1601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27273" y="453922"/>
            <a:ext cx="4274185" cy="607822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444500" indent="-215900">
              <a:lnSpc>
                <a:spcPct val="100000"/>
              </a:lnSpc>
              <a:spcBef>
                <a:spcPts val="420"/>
              </a:spcBef>
              <a:buChar char="–"/>
              <a:tabLst>
                <a:tab pos="444500" algn="l"/>
                <a:tab pos="445134" algn="l"/>
              </a:tabLst>
            </a:pPr>
            <a:r>
              <a:rPr sz="900" spc="-15" dirty="0">
                <a:latin typeface="Arial"/>
                <a:cs typeface="Arial"/>
              </a:rPr>
              <a:t>расстояние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dirty="0">
                <a:latin typeface="Arial"/>
                <a:cs typeface="Arial"/>
              </a:rPr>
              <a:t>дороги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5" dirty="0">
                <a:latin typeface="Arial"/>
                <a:cs typeface="Arial"/>
              </a:rPr>
              <a:t>границы </a:t>
            </a:r>
            <a:r>
              <a:rPr sz="900" spc="-20" dirty="0">
                <a:latin typeface="Arial"/>
                <a:cs typeface="Arial"/>
              </a:rPr>
              <a:t>земельного </a:t>
            </a:r>
            <a:r>
              <a:rPr sz="900" spc="-10" dirty="0">
                <a:latin typeface="Arial"/>
                <a:cs typeface="Arial"/>
              </a:rPr>
              <a:t>участка </a:t>
            </a:r>
            <a:r>
              <a:rPr sz="900" spc="-25" dirty="0">
                <a:latin typeface="Arial"/>
                <a:cs typeface="Arial"/>
              </a:rPr>
              <a:t>не </a:t>
            </a:r>
            <a:r>
              <a:rPr sz="900" spc="-30" dirty="0">
                <a:latin typeface="Arial"/>
                <a:cs typeface="Arial"/>
              </a:rPr>
              <a:t>менее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5м;</a:t>
            </a:r>
            <a:endParaRPr sz="900">
              <a:latin typeface="Arial"/>
              <a:cs typeface="Arial"/>
            </a:endParaRPr>
          </a:p>
          <a:p>
            <a:pPr marL="444500" indent="-215900">
              <a:lnSpc>
                <a:spcPct val="100000"/>
              </a:lnSpc>
              <a:spcBef>
                <a:spcPts val="320"/>
              </a:spcBef>
              <a:buChar char="–"/>
              <a:tabLst>
                <a:tab pos="444500" algn="l"/>
                <a:tab pos="445134" algn="l"/>
              </a:tabLst>
            </a:pPr>
            <a:r>
              <a:rPr sz="900" spc="-20" dirty="0">
                <a:latin typeface="Arial"/>
                <a:cs typeface="Arial"/>
              </a:rPr>
              <a:t>Защитный </a:t>
            </a:r>
            <a:r>
              <a:rPr sz="900" spc="-10" dirty="0">
                <a:latin typeface="Arial"/>
                <a:cs typeface="Arial"/>
              </a:rPr>
              <a:t>разрыв </a:t>
            </a:r>
            <a:r>
              <a:rPr sz="900" spc="-20" dirty="0">
                <a:latin typeface="Arial"/>
                <a:cs typeface="Arial"/>
              </a:rPr>
              <a:t>от </a:t>
            </a:r>
            <a:r>
              <a:rPr sz="900" spc="-25" dirty="0">
                <a:latin typeface="Arial"/>
                <a:cs typeface="Arial"/>
              </a:rPr>
              <a:t>водоема не </a:t>
            </a:r>
            <a:r>
              <a:rPr sz="900" spc="-30" dirty="0">
                <a:latin typeface="Arial"/>
                <a:cs typeface="Arial"/>
              </a:rPr>
              <a:t>менее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30м.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20" dirty="0">
                <a:latin typeface="Arial"/>
                <a:cs typeface="Arial"/>
              </a:rPr>
              <a:t>Указанные </a:t>
            </a:r>
            <a:r>
              <a:rPr sz="900" spc="-10" dirty="0">
                <a:latin typeface="Arial"/>
                <a:cs typeface="Arial"/>
              </a:rPr>
              <a:t>расстояния носят </a:t>
            </a:r>
            <a:r>
              <a:rPr sz="900" spc="-20" dirty="0">
                <a:latin typeface="Arial"/>
                <a:cs typeface="Arial"/>
              </a:rPr>
              <a:t>рекомендательный </a:t>
            </a:r>
            <a:r>
              <a:rPr sz="900" spc="-10" dirty="0">
                <a:latin typeface="Arial"/>
                <a:cs typeface="Arial"/>
              </a:rPr>
              <a:t>характер. </a:t>
            </a:r>
            <a:r>
              <a:rPr sz="900" spc="-40" dirty="0">
                <a:latin typeface="Arial"/>
                <a:cs typeface="Arial"/>
              </a:rPr>
              <a:t>Точные </a:t>
            </a:r>
            <a:r>
              <a:rPr sz="900" spc="-10" dirty="0">
                <a:latin typeface="Arial"/>
                <a:cs typeface="Arial"/>
              </a:rPr>
              <a:t>размеры, 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0" dirty="0">
                <a:latin typeface="Arial"/>
                <a:cs typeface="Arial"/>
              </a:rPr>
              <a:t>которые </a:t>
            </a:r>
            <a:r>
              <a:rPr sz="900" spc="-30" dirty="0">
                <a:latin typeface="Arial"/>
                <a:cs typeface="Arial"/>
              </a:rPr>
              <a:t>влияет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55" dirty="0">
                <a:latin typeface="Arial"/>
                <a:cs typeface="Arial"/>
              </a:rPr>
              <a:t>т. </a:t>
            </a:r>
            <a:r>
              <a:rPr sz="900" spc="-10" dirty="0">
                <a:latin typeface="Arial"/>
                <a:cs typeface="Arial"/>
              </a:rPr>
              <a:t>ч.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грунт </a:t>
            </a:r>
            <a:r>
              <a:rPr sz="900" spc="-20" dirty="0">
                <a:latin typeface="Arial"/>
                <a:cs typeface="Arial"/>
              </a:rPr>
              <a:t>земельного </a:t>
            </a:r>
            <a:r>
              <a:rPr sz="900" spc="-10" dirty="0">
                <a:latin typeface="Arial"/>
                <a:cs typeface="Arial"/>
              </a:rPr>
              <a:t>участка, </a:t>
            </a:r>
            <a:r>
              <a:rPr sz="900" spc="-20" dirty="0">
                <a:latin typeface="Arial"/>
                <a:cs typeface="Arial"/>
              </a:rPr>
              <a:t>определяются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0" dirty="0">
                <a:latin typeface="Arial"/>
                <a:cs typeface="Arial"/>
              </a:rPr>
              <a:t>каждом  </a:t>
            </a:r>
            <a:r>
              <a:rPr sz="900" dirty="0">
                <a:latin typeface="Arial"/>
                <a:cs typeface="Arial"/>
              </a:rPr>
              <a:t>конкретном </a:t>
            </a:r>
            <a:r>
              <a:rPr sz="900" spc="-30" dirty="0">
                <a:latin typeface="Arial"/>
                <a:cs typeface="Arial"/>
              </a:rPr>
              <a:t>случае </a:t>
            </a:r>
            <a:r>
              <a:rPr sz="900" spc="-25" dirty="0">
                <a:latin typeface="Arial"/>
                <a:cs typeface="Arial"/>
              </a:rPr>
              <a:t>отдельно </a:t>
            </a:r>
            <a:r>
              <a:rPr sz="900" spc="-15" dirty="0">
                <a:latin typeface="Arial"/>
                <a:cs typeface="Arial"/>
              </a:rPr>
              <a:t>в </a:t>
            </a:r>
            <a:r>
              <a:rPr sz="900" spc="-5" dirty="0">
                <a:latin typeface="Arial"/>
                <a:cs typeface="Arial"/>
              </a:rPr>
              <a:t>процессе </a:t>
            </a:r>
            <a:r>
              <a:rPr sz="900" spc="-10" dirty="0">
                <a:latin typeface="Arial"/>
                <a:cs typeface="Arial"/>
              </a:rPr>
              <a:t>проектирования </a:t>
            </a:r>
            <a:r>
              <a:rPr sz="900" spc="-20" dirty="0">
                <a:latin typeface="Arial"/>
                <a:cs typeface="Arial"/>
              </a:rPr>
              <a:t>системы </a:t>
            </a:r>
            <a:r>
              <a:rPr sz="900" dirty="0">
                <a:latin typeface="Arial"/>
                <a:cs typeface="Arial"/>
              </a:rPr>
              <a:t>очистки </a:t>
            </a:r>
            <a:r>
              <a:rPr sz="900" spc="-5" dirty="0">
                <a:latin typeface="Arial"/>
                <a:cs typeface="Arial"/>
              </a:rPr>
              <a:t>сточ-  </a:t>
            </a:r>
            <a:r>
              <a:rPr sz="900" spc="-30" dirty="0">
                <a:latin typeface="Arial"/>
                <a:cs typeface="Arial"/>
              </a:rPr>
              <a:t>ных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вод.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100" dirty="0">
                <a:latin typeface="Calibri"/>
                <a:cs typeface="Calibri"/>
              </a:rPr>
              <a:t>Рекомендации </a:t>
            </a:r>
            <a:r>
              <a:rPr sz="1400" b="1" spc="114" dirty="0">
                <a:latin typeface="Calibri"/>
                <a:cs typeface="Calibri"/>
              </a:rPr>
              <a:t>по </a:t>
            </a:r>
            <a:r>
              <a:rPr sz="1400" b="1" spc="100" dirty="0">
                <a:latin typeface="Calibri"/>
                <a:cs typeface="Calibri"/>
              </a:rPr>
              <a:t>монтажу</a:t>
            </a:r>
            <a:r>
              <a:rPr sz="1400" b="1" spc="-110" dirty="0">
                <a:latin typeface="Calibri"/>
                <a:cs typeface="Calibri"/>
              </a:rPr>
              <a:t> </a:t>
            </a:r>
            <a:r>
              <a:rPr sz="1400" b="1" spc="130" dirty="0">
                <a:latin typeface="Calibri"/>
                <a:cs typeface="Calibri"/>
              </a:rPr>
              <a:t>Септика</a:t>
            </a:r>
            <a:endParaRPr sz="1400">
              <a:latin typeface="Calibri"/>
              <a:cs typeface="Calibri"/>
            </a:endParaRPr>
          </a:p>
          <a:p>
            <a:pPr marL="12700" marR="5080" indent="220345" algn="just">
              <a:lnSpc>
                <a:spcPct val="129700"/>
              </a:lnSpc>
              <a:spcBef>
                <a:spcPts val="470"/>
              </a:spcBef>
            </a:pPr>
            <a:r>
              <a:rPr sz="900" spc="-15" dirty="0">
                <a:latin typeface="Arial"/>
                <a:cs typeface="Arial"/>
              </a:rPr>
              <a:t>Установку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10" dirty="0">
                <a:latin typeface="Arial"/>
                <a:cs typeface="Arial"/>
              </a:rPr>
              <a:t>монтаж Септика </a:t>
            </a:r>
            <a:r>
              <a:rPr sz="900" spc="-15" dirty="0">
                <a:latin typeface="Arial"/>
                <a:cs typeface="Arial"/>
              </a:rPr>
              <a:t>целесообразно проводить </a:t>
            </a:r>
            <a:r>
              <a:rPr sz="900" spc="-5" dirty="0">
                <a:latin typeface="Arial"/>
                <a:cs typeface="Arial"/>
              </a:rPr>
              <a:t>при </a:t>
            </a:r>
            <a:r>
              <a:rPr sz="900" spc="-10" dirty="0">
                <a:latin typeface="Arial"/>
                <a:cs typeface="Arial"/>
              </a:rPr>
              <a:t>помощи </a:t>
            </a:r>
            <a:r>
              <a:rPr sz="900" spc="-5" dirty="0">
                <a:latin typeface="Arial"/>
                <a:cs typeface="Arial"/>
              </a:rPr>
              <a:t>специ-  </a:t>
            </a:r>
            <a:r>
              <a:rPr sz="900" spc="-15" dirty="0">
                <a:latin typeface="Arial"/>
                <a:cs typeface="Arial"/>
              </a:rPr>
              <a:t>ализированной </a:t>
            </a:r>
            <a:r>
              <a:rPr sz="900" spc="-10" dirty="0">
                <a:latin typeface="Arial"/>
                <a:cs typeface="Arial"/>
              </a:rPr>
              <a:t>монтажной организации. </a:t>
            </a:r>
            <a:r>
              <a:rPr sz="900" spc="-15" dirty="0">
                <a:latin typeface="Arial"/>
                <a:cs typeface="Arial"/>
              </a:rPr>
              <a:t>Для </a:t>
            </a:r>
            <a:r>
              <a:rPr sz="900" spc="-10" dirty="0">
                <a:latin typeface="Arial"/>
                <a:cs typeface="Arial"/>
              </a:rPr>
              <a:t>установки Септика </a:t>
            </a:r>
            <a:r>
              <a:rPr sz="900" spc="-30" dirty="0">
                <a:latin typeface="Arial"/>
                <a:cs typeface="Arial"/>
              </a:rPr>
              <a:t>«Евролос </a:t>
            </a:r>
            <a:r>
              <a:rPr sz="900" spc="-35" dirty="0">
                <a:latin typeface="Arial"/>
                <a:cs typeface="Arial"/>
              </a:rPr>
              <a:t>ЭКО»  </a:t>
            </a:r>
            <a:r>
              <a:rPr sz="900" spc="-25" dirty="0">
                <a:latin typeface="Arial"/>
                <a:cs typeface="Arial"/>
              </a:rPr>
              <a:t>вырывается </a:t>
            </a:r>
            <a:r>
              <a:rPr sz="900" spc="-15" dirty="0">
                <a:latin typeface="Arial"/>
                <a:cs typeface="Arial"/>
              </a:rPr>
              <a:t>котлован. </a:t>
            </a:r>
            <a:r>
              <a:rPr sz="900" spc="-40" dirty="0">
                <a:latin typeface="Arial"/>
                <a:cs typeface="Arial"/>
              </a:rPr>
              <a:t>Габариты </a:t>
            </a:r>
            <a:r>
              <a:rPr sz="900" spc="-20" dirty="0">
                <a:latin typeface="Arial"/>
                <a:cs typeface="Arial"/>
              </a:rPr>
              <a:t>котлована </a:t>
            </a:r>
            <a:r>
              <a:rPr sz="900" spc="-15" dirty="0">
                <a:latin typeface="Arial"/>
                <a:cs typeface="Arial"/>
              </a:rPr>
              <a:t>должны </a:t>
            </a:r>
            <a:r>
              <a:rPr sz="900" spc="-25" dirty="0">
                <a:latin typeface="Arial"/>
                <a:cs typeface="Arial"/>
              </a:rPr>
              <a:t>быть больше </a:t>
            </a:r>
            <a:r>
              <a:rPr sz="900" spc="-20" dirty="0">
                <a:latin typeface="Arial"/>
                <a:cs typeface="Arial"/>
              </a:rPr>
              <a:t>габаритных </a:t>
            </a:r>
            <a:r>
              <a:rPr sz="900" spc="0" dirty="0">
                <a:latin typeface="Arial"/>
                <a:cs typeface="Arial"/>
              </a:rPr>
              <a:t>раз-  </a:t>
            </a:r>
            <a:r>
              <a:rPr sz="900" spc="-10" dirty="0">
                <a:latin typeface="Arial"/>
                <a:cs typeface="Arial"/>
              </a:rPr>
              <a:t>меров Септика </a:t>
            </a:r>
            <a:r>
              <a:rPr sz="900" spc="-25" dirty="0">
                <a:latin typeface="Arial"/>
                <a:cs typeface="Arial"/>
              </a:rPr>
              <a:t>не менее, чем на </a:t>
            </a:r>
            <a:r>
              <a:rPr sz="900" spc="-10" dirty="0">
                <a:latin typeface="Arial"/>
                <a:cs typeface="Arial"/>
              </a:rPr>
              <a:t>300мм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0" dirty="0">
                <a:latin typeface="Arial"/>
                <a:cs typeface="Arial"/>
              </a:rPr>
              <a:t>каждой </a:t>
            </a:r>
            <a:r>
              <a:rPr sz="900" spc="-10" dirty="0">
                <a:latin typeface="Arial"/>
                <a:cs typeface="Arial"/>
              </a:rPr>
              <a:t>стороны. </a:t>
            </a:r>
            <a:r>
              <a:rPr sz="900" dirty="0">
                <a:latin typeface="Arial"/>
                <a:cs typeface="Arial"/>
              </a:rPr>
              <a:t>Дно </a:t>
            </a:r>
            <a:r>
              <a:rPr sz="900" spc="-20" dirty="0">
                <a:latin typeface="Arial"/>
                <a:cs typeface="Arial"/>
              </a:rPr>
              <a:t>котлована </a:t>
            </a:r>
            <a:r>
              <a:rPr sz="900" spc="-5" dirty="0">
                <a:latin typeface="Arial"/>
                <a:cs typeface="Arial"/>
              </a:rPr>
              <a:t>засы-  </a:t>
            </a:r>
            <a:r>
              <a:rPr sz="900" spc="-25" dirty="0">
                <a:latin typeface="Arial"/>
                <a:cs typeface="Arial"/>
              </a:rPr>
              <a:t>пается </a:t>
            </a:r>
            <a:r>
              <a:rPr sz="900" dirty="0">
                <a:latin typeface="Arial"/>
                <a:cs typeface="Arial"/>
              </a:rPr>
              <a:t>песком </a:t>
            </a:r>
            <a:r>
              <a:rPr sz="900" spc="-25" dirty="0">
                <a:latin typeface="Arial"/>
                <a:cs typeface="Arial"/>
              </a:rPr>
              <a:t>толщиной </a:t>
            </a:r>
            <a:r>
              <a:rPr sz="900" spc="-5" dirty="0">
                <a:latin typeface="Arial"/>
                <a:cs typeface="Arial"/>
              </a:rPr>
              <a:t>100-150мм </a:t>
            </a:r>
            <a:r>
              <a:rPr sz="900" spc="-20" dirty="0">
                <a:latin typeface="Arial"/>
                <a:cs typeface="Arial"/>
              </a:rPr>
              <a:t>и выравнивается </a:t>
            </a:r>
            <a:r>
              <a:rPr sz="900" spc="-5" dirty="0">
                <a:latin typeface="Arial"/>
                <a:cs typeface="Arial"/>
              </a:rPr>
              <a:t>по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уровню.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5" dirty="0">
                <a:latin typeface="Arial"/>
                <a:cs typeface="Arial"/>
              </a:rPr>
              <a:t>Обратную </a:t>
            </a:r>
            <a:r>
              <a:rPr sz="900" spc="-5" dirty="0">
                <a:latin typeface="Arial"/>
                <a:cs typeface="Arial"/>
              </a:rPr>
              <a:t>засыпку смесью </a:t>
            </a:r>
            <a:r>
              <a:rPr sz="900" dirty="0">
                <a:latin typeface="Arial"/>
                <a:cs typeface="Arial"/>
              </a:rPr>
              <a:t>песка </a:t>
            </a:r>
            <a:r>
              <a:rPr sz="900" spc="10" dirty="0">
                <a:latin typeface="Arial"/>
                <a:cs typeface="Arial"/>
              </a:rPr>
              <a:t>с </a:t>
            </a:r>
            <a:r>
              <a:rPr sz="900" spc="-25" dirty="0">
                <a:latin typeface="Arial"/>
                <a:cs typeface="Arial"/>
              </a:rPr>
              <a:t>цементом </a:t>
            </a:r>
            <a:r>
              <a:rPr sz="900" spc="-50" dirty="0">
                <a:latin typeface="Arial"/>
                <a:cs typeface="Arial"/>
              </a:rPr>
              <a:t>(в </a:t>
            </a:r>
            <a:r>
              <a:rPr sz="900" spc="-5" dirty="0">
                <a:latin typeface="Arial"/>
                <a:cs typeface="Arial"/>
              </a:rPr>
              <a:t>пропорции </a:t>
            </a:r>
            <a:r>
              <a:rPr sz="900" spc="-25" dirty="0">
                <a:latin typeface="Arial"/>
                <a:cs typeface="Arial"/>
              </a:rPr>
              <a:t>5:1) </a:t>
            </a:r>
            <a:r>
              <a:rPr sz="900" spc="-10" dirty="0">
                <a:latin typeface="Arial"/>
                <a:cs typeface="Arial"/>
              </a:rPr>
              <a:t>производить  </a:t>
            </a:r>
            <a:r>
              <a:rPr sz="900" spc="-15" dirty="0">
                <a:latin typeface="Arial"/>
                <a:cs typeface="Arial"/>
              </a:rPr>
              <a:t>до верхнего уровня </a:t>
            </a:r>
            <a:r>
              <a:rPr sz="900" dirty="0">
                <a:latin typeface="Arial"/>
                <a:cs typeface="Arial"/>
              </a:rPr>
              <a:t>корпуса </a:t>
            </a:r>
            <a:r>
              <a:rPr sz="900" spc="-10" dirty="0">
                <a:latin typeface="Arial"/>
                <a:cs typeface="Arial"/>
              </a:rPr>
              <a:t>Септика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10" dirty="0">
                <a:latin typeface="Arial"/>
                <a:cs typeface="Arial"/>
              </a:rPr>
              <a:t>150мм </a:t>
            </a:r>
            <a:r>
              <a:rPr sz="900" spc="-15" dirty="0">
                <a:latin typeface="Arial"/>
                <a:cs typeface="Arial"/>
              </a:rPr>
              <a:t>поверх </a:t>
            </a:r>
            <a:r>
              <a:rPr sz="900" spc="-10" dirty="0">
                <a:latin typeface="Arial"/>
                <a:cs typeface="Arial"/>
              </a:rPr>
              <a:t>него, </a:t>
            </a:r>
            <a:r>
              <a:rPr sz="900" spc="-25" dirty="0">
                <a:latin typeface="Arial"/>
                <a:cs typeface="Arial"/>
              </a:rPr>
              <a:t>уплотняя </a:t>
            </a:r>
            <a:r>
              <a:rPr sz="900" spc="-15" dirty="0">
                <a:latin typeface="Arial"/>
                <a:cs typeface="Arial"/>
              </a:rPr>
              <a:t>вручную  послойно </a:t>
            </a:r>
            <a:r>
              <a:rPr sz="900" spc="-5" dirty="0">
                <a:latin typeface="Arial"/>
                <a:cs typeface="Arial"/>
              </a:rPr>
              <a:t>каждые </a:t>
            </a:r>
            <a:r>
              <a:rPr sz="900" spc="-10" dirty="0">
                <a:latin typeface="Arial"/>
                <a:cs typeface="Arial"/>
              </a:rPr>
              <a:t>300мм. </a:t>
            </a:r>
            <a:r>
              <a:rPr sz="900" spc="-5" dirty="0">
                <a:latin typeface="Arial"/>
                <a:cs typeface="Arial"/>
              </a:rPr>
              <a:t>Во </a:t>
            </a:r>
            <a:r>
              <a:rPr sz="900" spc="-15" dirty="0">
                <a:latin typeface="Arial"/>
                <a:cs typeface="Arial"/>
              </a:rPr>
              <a:t>время </a:t>
            </a:r>
            <a:r>
              <a:rPr sz="900" spc="-25" dirty="0">
                <a:latin typeface="Arial"/>
                <a:cs typeface="Arial"/>
              </a:rPr>
              <a:t>выполнения </a:t>
            </a:r>
            <a:r>
              <a:rPr sz="900" spc="-5" dirty="0">
                <a:latin typeface="Arial"/>
                <a:cs typeface="Arial"/>
              </a:rPr>
              <a:t>засыпки </a:t>
            </a:r>
            <a:r>
              <a:rPr sz="900" spc="-15" dirty="0">
                <a:latin typeface="Arial"/>
                <a:cs typeface="Arial"/>
              </a:rPr>
              <a:t>пазух </a:t>
            </a:r>
            <a:r>
              <a:rPr sz="900" spc="-20" dirty="0">
                <a:latin typeface="Arial"/>
                <a:cs typeface="Arial"/>
              </a:rPr>
              <a:t>котлована </a:t>
            </a:r>
            <a:r>
              <a:rPr sz="900" spc="-5" dirty="0">
                <a:latin typeface="Arial"/>
                <a:cs typeface="Arial"/>
              </a:rPr>
              <a:t>Септик  </a:t>
            </a:r>
            <a:r>
              <a:rPr sz="900" spc="-20" dirty="0">
                <a:latin typeface="Arial"/>
                <a:cs typeface="Arial"/>
              </a:rPr>
              <a:t>необходимо </a:t>
            </a:r>
            <a:r>
              <a:rPr sz="900" spc="-15" dirty="0">
                <a:latin typeface="Arial"/>
                <a:cs typeface="Arial"/>
              </a:rPr>
              <a:t>постепенно </a:t>
            </a:r>
            <a:r>
              <a:rPr sz="900" spc="-20" dirty="0">
                <a:latin typeface="Arial"/>
                <a:cs typeface="Arial"/>
              </a:rPr>
              <a:t>заполнять </a:t>
            </a:r>
            <a:r>
              <a:rPr sz="900" spc="-15" dirty="0">
                <a:latin typeface="Arial"/>
                <a:cs typeface="Arial"/>
              </a:rPr>
              <a:t>водой. </a:t>
            </a:r>
            <a:r>
              <a:rPr sz="900" spc="-20" dirty="0">
                <a:latin typeface="Arial"/>
                <a:cs typeface="Arial"/>
              </a:rPr>
              <a:t>Уровень </a:t>
            </a:r>
            <a:r>
              <a:rPr sz="900" spc="-30" dirty="0">
                <a:latin typeface="Arial"/>
                <a:cs typeface="Arial"/>
              </a:rPr>
              <a:t>воды </a:t>
            </a:r>
            <a:r>
              <a:rPr sz="900" spc="-15" dirty="0">
                <a:latin typeface="Arial"/>
                <a:cs typeface="Arial"/>
              </a:rPr>
              <a:t>должен </a:t>
            </a:r>
            <a:r>
              <a:rPr sz="900" spc="-20" dirty="0">
                <a:latin typeface="Arial"/>
                <a:cs typeface="Arial"/>
              </a:rPr>
              <a:t>превышать </a:t>
            </a:r>
            <a:r>
              <a:rPr sz="900" dirty="0">
                <a:latin typeface="Arial"/>
                <a:cs typeface="Arial"/>
              </a:rPr>
              <a:t>уро-  </a:t>
            </a:r>
            <a:r>
              <a:rPr sz="900" spc="-20" dirty="0">
                <a:latin typeface="Arial"/>
                <a:cs typeface="Arial"/>
              </a:rPr>
              <a:t>вень </a:t>
            </a:r>
            <a:r>
              <a:rPr sz="900" spc="-5" dirty="0">
                <a:latin typeface="Arial"/>
                <a:cs typeface="Arial"/>
              </a:rPr>
              <a:t>засыпки </a:t>
            </a:r>
            <a:r>
              <a:rPr sz="900" spc="-25" dirty="0">
                <a:latin typeface="Arial"/>
                <a:cs typeface="Arial"/>
              </a:rPr>
              <a:t>не менее, чем на </a:t>
            </a:r>
            <a:r>
              <a:rPr sz="900" spc="-10" dirty="0">
                <a:latin typeface="Arial"/>
                <a:cs typeface="Arial"/>
              </a:rPr>
              <a:t>200мм </a:t>
            </a:r>
            <a:r>
              <a:rPr sz="900" spc="-20" dirty="0">
                <a:latin typeface="Arial"/>
                <a:cs typeface="Arial"/>
              </a:rPr>
              <a:t>и </a:t>
            </a:r>
            <a:r>
              <a:rPr sz="900" spc="-25" dirty="0">
                <a:latin typeface="Arial"/>
                <a:cs typeface="Arial"/>
              </a:rPr>
              <a:t>не более, чем на</a:t>
            </a:r>
            <a:r>
              <a:rPr sz="900" spc="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400мм.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9700"/>
              </a:lnSpc>
              <a:spcBef>
                <a:spcPts val="5"/>
              </a:spcBef>
            </a:pPr>
            <a:r>
              <a:rPr sz="900" spc="-20" dirty="0">
                <a:latin typeface="Arial"/>
                <a:cs typeface="Arial"/>
              </a:rPr>
              <a:t>Уровень </a:t>
            </a:r>
            <a:r>
              <a:rPr sz="900" spc="-15" dirty="0">
                <a:latin typeface="Arial"/>
                <a:cs typeface="Arial"/>
              </a:rPr>
              <a:t>уклона </a:t>
            </a:r>
            <a:r>
              <a:rPr sz="900" spc="-25" dirty="0">
                <a:latin typeface="Arial"/>
                <a:cs typeface="Arial"/>
              </a:rPr>
              <a:t>трубы </a:t>
            </a:r>
            <a:r>
              <a:rPr sz="900" spc="-15" dirty="0">
                <a:latin typeface="Arial"/>
                <a:cs typeface="Arial"/>
              </a:rPr>
              <a:t>должен </a:t>
            </a:r>
            <a:r>
              <a:rPr sz="900" spc="-20" dirty="0">
                <a:latin typeface="Arial"/>
                <a:cs typeface="Arial"/>
              </a:rPr>
              <a:t>составлять </a:t>
            </a:r>
            <a:r>
              <a:rPr sz="900" spc="-5" dirty="0">
                <a:latin typeface="Arial"/>
                <a:cs typeface="Arial"/>
              </a:rPr>
              <a:t>2 см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spc="-15" dirty="0">
                <a:latin typeface="Arial"/>
                <a:cs typeface="Arial"/>
              </a:rPr>
              <a:t>метр. </a:t>
            </a:r>
            <a:r>
              <a:rPr sz="900" spc="-40" dirty="0">
                <a:latin typeface="Arial"/>
                <a:cs typeface="Arial"/>
              </a:rPr>
              <a:t>Труба </a:t>
            </a:r>
            <a:r>
              <a:rPr sz="900" spc="0" dirty="0">
                <a:latin typeface="Arial"/>
                <a:cs typeface="Arial"/>
              </a:rPr>
              <a:t>110-го </a:t>
            </a:r>
            <a:r>
              <a:rPr sz="900" spc="-20" dirty="0">
                <a:latin typeface="Arial"/>
                <a:cs typeface="Arial"/>
              </a:rPr>
              <a:t>диаме-  </a:t>
            </a:r>
            <a:r>
              <a:rPr sz="900" spc="-10" dirty="0">
                <a:latin typeface="Arial"/>
                <a:cs typeface="Arial"/>
              </a:rPr>
              <a:t>тра </a:t>
            </a:r>
            <a:r>
              <a:rPr sz="900" spc="-30" dirty="0">
                <a:latin typeface="Arial"/>
                <a:cs typeface="Arial"/>
              </a:rPr>
              <a:t>для </a:t>
            </a:r>
            <a:r>
              <a:rPr sz="900" spc="-10" dirty="0">
                <a:latin typeface="Arial"/>
                <a:cs typeface="Arial"/>
              </a:rPr>
              <a:t>наружной </a:t>
            </a:r>
            <a:r>
              <a:rPr sz="900" spc="-15" dirty="0">
                <a:latin typeface="Arial"/>
                <a:cs typeface="Arial"/>
              </a:rPr>
              <a:t>канализации. </a:t>
            </a:r>
            <a:r>
              <a:rPr sz="900" spc="-20" dirty="0">
                <a:latin typeface="Arial"/>
                <a:cs typeface="Arial"/>
              </a:rPr>
              <a:t>Слой </a:t>
            </a:r>
            <a:r>
              <a:rPr sz="900" spc="-35" dirty="0">
                <a:latin typeface="Arial"/>
                <a:cs typeface="Arial"/>
              </a:rPr>
              <a:t>утеплителя </a:t>
            </a:r>
            <a:r>
              <a:rPr sz="900" spc="-25" dirty="0">
                <a:latin typeface="Arial"/>
                <a:cs typeface="Arial"/>
              </a:rPr>
              <a:t>укладывается </a:t>
            </a:r>
            <a:r>
              <a:rPr sz="900" spc="-15" dirty="0">
                <a:latin typeface="Arial"/>
                <a:cs typeface="Arial"/>
              </a:rPr>
              <a:t>поверх песчаной  </a:t>
            </a:r>
            <a:r>
              <a:rPr sz="900" spc="-5" dirty="0">
                <a:latin typeface="Arial"/>
                <a:cs typeface="Arial"/>
              </a:rPr>
              <a:t>засыпки по </a:t>
            </a:r>
            <a:r>
              <a:rPr sz="900" spc="-15" dirty="0">
                <a:latin typeface="Arial"/>
                <a:cs typeface="Arial"/>
              </a:rPr>
              <a:t>всей </a:t>
            </a:r>
            <a:r>
              <a:rPr sz="900" spc="-20" dirty="0">
                <a:latin typeface="Arial"/>
                <a:cs typeface="Arial"/>
              </a:rPr>
              <a:t>площади. </a:t>
            </a:r>
            <a:r>
              <a:rPr sz="900" dirty="0">
                <a:latin typeface="Arial"/>
                <a:cs typeface="Arial"/>
              </a:rPr>
              <a:t>В </a:t>
            </a:r>
            <a:r>
              <a:rPr sz="900" spc="-10" dirty="0">
                <a:latin typeface="Arial"/>
                <a:cs typeface="Arial"/>
              </a:rPr>
              <a:t>качестве </a:t>
            </a:r>
            <a:r>
              <a:rPr sz="900" spc="-35" dirty="0">
                <a:latin typeface="Arial"/>
                <a:cs typeface="Arial"/>
              </a:rPr>
              <a:t>утеплителя </a:t>
            </a:r>
            <a:r>
              <a:rPr sz="900" spc="-20" dirty="0">
                <a:latin typeface="Arial"/>
                <a:cs typeface="Arial"/>
              </a:rPr>
              <a:t>используется </a:t>
            </a:r>
            <a:r>
              <a:rPr sz="900" spc="-15" dirty="0">
                <a:latin typeface="Arial"/>
                <a:cs typeface="Arial"/>
              </a:rPr>
              <a:t>любой </a:t>
            </a:r>
            <a:r>
              <a:rPr sz="900" spc="-10" dirty="0">
                <a:latin typeface="Arial"/>
                <a:cs typeface="Arial"/>
              </a:rPr>
              <a:t>вспенен-  </a:t>
            </a:r>
            <a:r>
              <a:rPr sz="900" spc="-30" dirty="0">
                <a:latin typeface="Arial"/>
                <a:cs typeface="Arial"/>
              </a:rPr>
              <a:t>ный </a:t>
            </a:r>
            <a:r>
              <a:rPr sz="900" spc="-25" dirty="0">
                <a:latin typeface="Arial"/>
                <a:cs typeface="Arial"/>
              </a:rPr>
              <a:t>материал. </a:t>
            </a:r>
            <a:r>
              <a:rPr sz="900" spc="-15" dirty="0">
                <a:latin typeface="Arial"/>
                <a:cs typeface="Arial"/>
              </a:rPr>
              <a:t>Поверх </a:t>
            </a:r>
            <a:r>
              <a:rPr sz="900" spc="-35" dirty="0">
                <a:latin typeface="Arial"/>
                <a:cs typeface="Arial"/>
              </a:rPr>
              <a:t>утеплителя </a:t>
            </a:r>
            <a:r>
              <a:rPr sz="900" spc="-10" dirty="0">
                <a:latin typeface="Arial"/>
                <a:cs typeface="Arial"/>
              </a:rPr>
              <a:t>производится </a:t>
            </a:r>
            <a:r>
              <a:rPr sz="900" spc="-15" dirty="0">
                <a:latin typeface="Arial"/>
                <a:cs typeface="Arial"/>
              </a:rPr>
              <a:t>обратная </a:t>
            </a:r>
            <a:r>
              <a:rPr sz="900" spc="-5" dirty="0">
                <a:latin typeface="Arial"/>
                <a:cs typeface="Arial"/>
              </a:rPr>
              <a:t>засыпка</a:t>
            </a:r>
            <a:r>
              <a:rPr sz="900" spc="1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грунтом.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84150">
              <a:lnSpc>
                <a:spcPct val="100000"/>
              </a:lnSpc>
              <a:spcBef>
                <a:spcPts val="5"/>
              </a:spcBef>
            </a:pPr>
            <a:r>
              <a:rPr sz="900" b="1" spc="100" dirty="0">
                <a:solidFill>
                  <a:srgbClr val="E30613"/>
                </a:solidFill>
                <a:latin typeface="Calibri"/>
                <a:cs typeface="Calibri"/>
              </a:rPr>
              <a:t>ВНИМАНИЕ</a:t>
            </a:r>
            <a:endParaRPr sz="900">
              <a:latin typeface="Calibri"/>
              <a:cs typeface="Calibri"/>
            </a:endParaRPr>
          </a:p>
          <a:p>
            <a:pPr marL="192405" marR="185420">
              <a:lnSpc>
                <a:spcPct val="129700"/>
              </a:lnSpc>
              <a:spcBef>
                <a:spcPts val="90"/>
              </a:spcBef>
            </a:pPr>
            <a:r>
              <a:rPr sz="900" b="1" spc="5" dirty="0">
                <a:latin typeface="Arial"/>
                <a:cs typeface="Arial"/>
              </a:rPr>
              <a:t>Песко-цементная </a:t>
            </a:r>
            <a:r>
              <a:rPr sz="900" b="1" spc="-5" dirty="0">
                <a:latin typeface="Arial"/>
                <a:cs typeface="Arial"/>
              </a:rPr>
              <a:t>обсыпка </a:t>
            </a:r>
            <a:r>
              <a:rPr sz="900" b="1" spc="-10" dirty="0">
                <a:latin typeface="Arial"/>
                <a:cs typeface="Arial"/>
              </a:rPr>
              <a:t>осуществляется </a:t>
            </a:r>
            <a:r>
              <a:rPr sz="900" b="1" dirty="0">
                <a:latin typeface="Arial"/>
                <a:cs typeface="Arial"/>
              </a:rPr>
              <a:t>на </a:t>
            </a:r>
            <a:r>
              <a:rPr sz="900" b="1" spc="-10" dirty="0">
                <a:latin typeface="Arial"/>
                <a:cs typeface="Arial"/>
              </a:rPr>
              <a:t>300мм </a:t>
            </a:r>
            <a:r>
              <a:rPr sz="900" b="1" spc="-5" dirty="0">
                <a:latin typeface="Arial"/>
                <a:cs typeface="Arial"/>
              </a:rPr>
              <a:t>по </a:t>
            </a:r>
            <a:r>
              <a:rPr sz="900" b="1" spc="5" dirty="0">
                <a:latin typeface="Arial"/>
                <a:cs typeface="Arial"/>
              </a:rPr>
              <a:t>бокам </a:t>
            </a:r>
            <a:r>
              <a:rPr sz="900" b="1" spc="-20" dirty="0">
                <a:latin typeface="Arial"/>
                <a:cs typeface="Arial"/>
              </a:rPr>
              <a:t>и </a:t>
            </a:r>
            <a:r>
              <a:rPr sz="900" b="1" dirty="0">
                <a:latin typeface="Arial"/>
                <a:cs typeface="Arial"/>
              </a:rPr>
              <a:t>на  150-200мм </a:t>
            </a:r>
            <a:r>
              <a:rPr sz="900" b="1" spc="-15" dirty="0">
                <a:latin typeface="Arial"/>
                <a:cs typeface="Arial"/>
              </a:rPr>
              <a:t>поверх </a:t>
            </a:r>
            <a:r>
              <a:rPr sz="900" b="1" dirty="0">
                <a:latin typeface="Arial"/>
                <a:cs typeface="Arial"/>
              </a:rPr>
              <a:t>корпуса</a:t>
            </a:r>
            <a:r>
              <a:rPr sz="900" b="1" spc="5" dirty="0">
                <a:latin typeface="Arial"/>
                <a:cs typeface="Arial"/>
              </a:rPr>
              <a:t> Септика.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 marR="5715" indent="179705" algn="just">
              <a:lnSpc>
                <a:spcPct val="129700"/>
              </a:lnSpc>
              <a:spcBef>
                <a:spcPts val="844"/>
              </a:spcBef>
            </a:pPr>
            <a:r>
              <a:rPr sz="900" spc="-30" dirty="0">
                <a:latin typeface="Arial"/>
                <a:cs typeface="Arial"/>
              </a:rPr>
              <a:t>Отведение </a:t>
            </a:r>
            <a:r>
              <a:rPr sz="900" spc="-25" dirty="0">
                <a:latin typeface="Arial"/>
                <a:cs typeface="Arial"/>
              </a:rPr>
              <a:t>отработанных </a:t>
            </a:r>
            <a:r>
              <a:rPr sz="900" spc="-5" dirty="0">
                <a:latin typeface="Arial"/>
                <a:cs typeface="Arial"/>
              </a:rPr>
              <a:t>газов </a:t>
            </a:r>
            <a:r>
              <a:rPr sz="900" dirty="0">
                <a:latin typeface="Arial"/>
                <a:cs typeface="Arial"/>
              </a:rPr>
              <a:t>из </a:t>
            </a:r>
            <a:r>
              <a:rPr sz="900" spc="-25" dirty="0">
                <a:latin typeface="Arial"/>
                <a:cs typeface="Arial"/>
              </a:rPr>
              <a:t>Изделия </a:t>
            </a:r>
            <a:r>
              <a:rPr sz="900" spc="-20" dirty="0">
                <a:latin typeface="Arial"/>
                <a:cs typeface="Arial"/>
              </a:rPr>
              <a:t>осуществляется </a:t>
            </a:r>
            <a:r>
              <a:rPr sz="900" spc="-10" dirty="0">
                <a:latin typeface="Arial"/>
                <a:cs typeface="Arial"/>
              </a:rPr>
              <a:t>через </a:t>
            </a:r>
            <a:r>
              <a:rPr sz="900" spc="-15" dirty="0">
                <a:latin typeface="Arial"/>
                <a:cs typeface="Arial"/>
              </a:rPr>
              <a:t>подводя-  щую канализационную </a:t>
            </a:r>
            <a:r>
              <a:rPr sz="900" spc="-35" dirty="0">
                <a:latin typeface="Arial"/>
                <a:cs typeface="Arial"/>
              </a:rPr>
              <a:t>трубу, </a:t>
            </a:r>
            <a:r>
              <a:rPr sz="900" spc="-20" dirty="0">
                <a:latin typeface="Arial"/>
                <a:cs typeface="Arial"/>
              </a:rPr>
              <a:t>затем </a:t>
            </a:r>
            <a:r>
              <a:rPr sz="900" spc="-10" dirty="0">
                <a:latin typeface="Arial"/>
                <a:cs typeface="Arial"/>
              </a:rPr>
              <a:t>через </a:t>
            </a:r>
            <a:r>
              <a:rPr sz="900" spc="-25" dirty="0">
                <a:latin typeface="Arial"/>
                <a:cs typeface="Arial"/>
              </a:rPr>
              <a:t>фановый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стояк.</a:t>
            </a:r>
            <a:endParaRPr sz="900">
              <a:latin typeface="Arial"/>
              <a:cs typeface="Arial"/>
            </a:endParaRPr>
          </a:p>
          <a:p>
            <a:pPr marL="12700" marR="5080" indent="179705" algn="just">
              <a:lnSpc>
                <a:spcPct val="129700"/>
              </a:lnSpc>
            </a:pPr>
            <a:r>
              <a:rPr sz="900" spc="-15" dirty="0">
                <a:latin typeface="Arial"/>
                <a:cs typeface="Arial"/>
              </a:rPr>
              <a:t>Канализационный </a:t>
            </a:r>
            <a:r>
              <a:rPr sz="900" spc="-25" dirty="0">
                <a:latin typeface="Arial"/>
                <a:cs typeface="Arial"/>
              </a:rPr>
              <a:t>фановый </a:t>
            </a:r>
            <a:r>
              <a:rPr sz="900" dirty="0">
                <a:latin typeface="Arial"/>
                <a:cs typeface="Arial"/>
              </a:rPr>
              <a:t>стояк </a:t>
            </a:r>
            <a:r>
              <a:rPr sz="900" spc="-15" dirty="0">
                <a:latin typeface="Arial"/>
                <a:cs typeface="Arial"/>
              </a:rPr>
              <a:t>должен </a:t>
            </a:r>
            <a:r>
              <a:rPr sz="900" spc="-25" dirty="0">
                <a:latin typeface="Arial"/>
                <a:cs typeface="Arial"/>
              </a:rPr>
              <a:t>быть </a:t>
            </a:r>
            <a:r>
              <a:rPr sz="900" spc="-30" dirty="0">
                <a:latin typeface="Arial"/>
                <a:cs typeface="Arial"/>
              </a:rPr>
              <a:t>выведен </a:t>
            </a:r>
            <a:r>
              <a:rPr sz="900" spc="-25" dirty="0">
                <a:latin typeface="Arial"/>
                <a:cs typeface="Arial"/>
              </a:rPr>
              <a:t>на </a:t>
            </a:r>
            <a:r>
              <a:rPr sz="900" spc="-5" dirty="0">
                <a:latin typeface="Arial"/>
                <a:cs typeface="Arial"/>
              </a:rPr>
              <a:t>крышу </a:t>
            </a:r>
            <a:r>
              <a:rPr sz="900" spc="-15" dirty="0">
                <a:latin typeface="Arial"/>
                <a:cs typeface="Arial"/>
              </a:rPr>
              <a:t>здания </a:t>
            </a:r>
            <a:r>
              <a:rPr sz="900" spc="-30" dirty="0">
                <a:latin typeface="Arial"/>
                <a:cs typeface="Arial"/>
              </a:rPr>
              <a:t>или  </a:t>
            </a:r>
            <a:r>
              <a:rPr sz="900" spc="-15" dirty="0">
                <a:latin typeface="Arial"/>
                <a:cs typeface="Arial"/>
              </a:rPr>
              <a:t>в самую </a:t>
            </a:r>
            <a:r>
              <a:rPr sz="900" spc="-10" dirty="0">
                <a:latin typeface="Arial"/>
                <a:cs typeface="Arial"/>
              </a:rPr>
              <a:t>верхнюю точку </a:t>
            </a:r>
            <a:r>
              <a:rPr sz="900" spc="-15" dirty="0">
                <a:latin typeface="Arial"/>
                <a:cs typeface="Arial"/>
              </a:rPr>
              <a:t>канализационной </a:t>
            </a:r>
            <a:r>
              <a:rPr sz="900" spc="-20" dirty="0">
                <a:latin typeface="Arial"/>
                <a:cs typeface="Arial"/>
              </a:rPr>
              <a:t>сети </a:t>
            </a:r>
            <a:r>
              <a:rPr sz="900" spc="-10" dirty="0">
                <a:latin typeface="Arial"/>
                <a:cs typeface="Arial"/>
              </a:rPr>
              <a:t>согласно </a:t>
            </a:r>
            <a:r>
              <a:rPr sz="900" spc="-15" dirty="0">
                <a:latin typeface="Arial"/>
                <a:cs typeface="Arial"/>
              </a:rPr>
              <a:t>СП </a:t>
            </a:r>
            <a:r>
              <a:rPr sz="900" spc="-5" dirty="0">
                <a:latin typeface="Arial"/>
                <a:cs typeface="Arial"/>
              </a:rPr>
              <a:t>32.13330.2012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Кана-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2185</Words>
  <Application>Microsoft Office PowerPoint</Application>
  <PresentationFormat>Произвольный</PresentationFormat>
  <Paragraphs>296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Minion Pro</vt:lpstr>
      <vt:lpstr>Tahoma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и паспорт на септик Евролос</dc:title>
  <dc:subject>Инструкция и паспорт на септик Евролос</dc:subject>
  <dc:creator>https://evrolos.com/</dc:creator>
  <cp:keywords>Инструкция и паспорт на септик Евролос</cp:keywords>
  <cp:lastModifiedBy>Дмитрий Орлов</cp:lastModifiedBy>
  <cp:revision>1</cp:revision>
  <dcterms:created xsi:type="dcterms:W3CDTF">2025-05-22T20:17:45Z</dcterms:created>
  <dcterms:modified xsi:type="dcterms:W3CDTF">2025-05-22T20:19:00Z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2025-05-22T00:00:00Z</vt:filetime>
  </property>
  <property fmtid="{D5CDD505-2E9C-101B-9397-08002B2CF9AE}" pid="3" name="Creator">
    <vt:lpwstr>Adobe InDesign 18.0 (Windows)</vt:lpwstr>
  </property>
  <property fmtid="{D5CDD505-2E9C-101B-9397-08002B2CF9AE}" pid="4" name="LastSaved">
    <vt:filetime>2025-05-22T00:00:00Z</vt:filetime>
  </property>
</Properties>
</file>